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70" r:id="rId7"/>
    <p:sldId id="259" r:id="rId8"/>
    <p:sldId id="260" r:id="rId9"/>
    <p:sldId id="264" r:id="rId10"/>
    <p:sldId id="268" r:id="rId11"/>
    <p:sldId id="267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09A80F-246D-2770-91FE-521F8C8C112C}" v="163" dt="2026-10-01T07:47:46.191"/>
    <p1510:client id="{0C8FB69C-2661-C631-AE80-4B3B6D682DA2}" v="1177" dt="2026-09-30T11:53:08.972"/>
    <p1510:client id="{3ED7920D-3CD1-8EB6-EC5D-8392AC9A2819}" v="112" dt="2026-09-30T09:44:07.697"/>
    <p1510:client id="{BC435915-EBBB-86BA-CEEF-59CB452A5733}" v="130" dt="2026-10-01T08:18:23.1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en Hewitt" userId="S::khewitt15.306@theminsterjuniorscroydon.co.uk::cce053e4-f6df-4414-a4d4-98f8b772d49a" providerId="AD" clId="Web-{3ED7920D-3CD1-8EB6-EC5D-8392AC9A2819}"/>
    <pc:docChg chg="modSld">
      <pc:chgData name="Kareen Hewitt" userId="S::khewitt15.306@theminsterjuniorscroydon.co.uk::cce053e4-f6df-4414-a4d4-98f8b772d49a" providerId="AD" clId="Web-{3ED7920D-3CD1-8EB6-EC5D-8392AC9A2819}" dt="2026-09-30T09:44:07.697" v="61" actId="20577"/>
      <pc:docMkLst>
        <pc:docMk/>
      </pc:docMkLst>
      <pc:sldChg chg="addSp delSp modSp">
        <pc:chgData name="Kareen Hewitt" userId="S::khewitt15.306@theminsterjuniorscroydon.co.uk::cce053e4-f6df-4414-a4d4-98f8b772d49a" providerId="AD" clId="Web-{3ED7920D-3CD1-8EB6-EC5D-8392AC9A2819}" dt="2026-09-30T09:44:07.697" v="61" actId="20577"/>
        <pc:sldMkLst>
          <pc:docMk/>
          <pc:sldMk cId="1365335647" sldId="256"/>
        </pc:sldMkLst>
        <pc:spChg chg="add mod">
          <ac:chgData name="Kareen Hewitt" userId="S::khewitt15.306@theminsterjuniorscroydon.co.uk::cce053e4-f6df-4414-a4d4-98f8b772d49a" providerId="AD" clId="Web-{3ED7920D-3CD1-8EB6-EC5D-8392AC9A2819}" dt="2026-09-30T08:37:59.124" v="43" actId="1076"/>
          <ac:spMkLst>
            <pc:docMk/>
            <pc:sldMk cId="1365335647" sldId="256"/>
            <ac:spMk id="3" creationId="{70B50E81-8BB3-B961-244B-734885662FA2}"/>
          </ac:spMkLst>
        </pc:spChg>
        <pc:spChg chg="mod">
          <ac:chgData name="Kareen Hewitt" userId="S::khewitt15.306@theminsterjuniorscroydon.co.uk::cce053e4-f6df-4414-a4d4-98f8b772d49a" providerId="AD" clId="Web-{3ED7920D-3CD1-8EB6-EC5D-8392AC9A2819}" dt="2026-09-30T08:37:03.544" v="11" actId="1076"/>
          <ac:spMkLst>
            <pc:docMk/>
            <pc:sldMk cId="1365335647" sldId="256"/>
            <ac:spMk id="9" creationId="{00000000-0000-0000-0000-000000000000}"/>
          </ac:spMkLst>
        </pc:spChg>
        <pc:spChg chg="mod">
          <ac:chgData name="Kareen Hewitt" userId="S::khewitt15.306@theminsterjuniorscroydon.co.uk::cce053e4-f6df-4414-a4d4-98f8b772d49a" providerId="AD" clId="Web-{3ED7920D-3CD1-8EB6-EC5D-8392AC9A2819}" dt="2026-09-30T09:44:07.697" v="61" actId="20577"/>
          <ac:spMkLst>
            <pc:docMk/>
            <pc:sldMk cId="1365335647" sldId="256"/>
            <ac:spMk id="10" creationId="{00000000-0000-0000-0000-000000000000}"/>
          </ac:spMkLst>
        </pc:spChg>
        <pc:picChg chg="del">
          <ac:chgData name="Kareen Hewitt" userId="S::khewitt15.306@theminsterjuniorscroydon.co.uk::cce053e4-f6df-4414-a4d4-98f8b772d49a" providerId="AD" clId="Web-{3ED7920D-3CD1-8EB6-EC5D-8392AC9A2819}" dt="2026-09-30T08:36:41.996" v="0"/>
          <ac:picMkLst>
            <pc:docMk/>
            <pc:sldMk cId="1365335647" sldId="256"/>
            <ac:picMk id="6" creationId="{00000000-0000-0000-0000-000000000000}"/>
          </ac:picMkLst>
        </pc:picChg>
        <pc:picChg chg="del">
          <ac:chgData name="Kareen Hewitt" userId="S::khewitt15.306@theminsterjuniorscroydon.co.uk::cce053e4-f6df-4414-a4d4-98f8b772d49a" providerId="AD" clId="Web-{3ED7920D-3CD1-8EB6-EC5D-8392AC9A2819}" dt="2026-09-30T08:36:43.621" v="1"/>
          <ac:picMkLst>
            <pc:docMk/>
            <pc:sldMk cId="1365335647" sldId="256"/>
            <ac:picMk id="7" creationId="{00000000-0000-0000-0000-000000000000}"/>
          </ac:picMkLst>
        </pc:picChg>
      </pc:sldChg>
    </pc:docChg>
  </pc:docChgLst>
  <pc:docChgLst>
    <pc:chgData name="Vinita Bhasin" userId="S::vbhasin.306@theminsterjuniorscroydon.co.uk::97772e58-96cf-42ae-be40-80ddfeaed4b7" providerId="AD" clId="Web-{0C8FB69C-2661-C631-AE80-4B3B6D682DA2}"/>
    <pc:docChg chg="addSld modSld sldOrd">
      <pc:chgData name="Vinita Bhasin" userId="S::vbhasin.306@theminsterjuniorscroydon.co.uk::97772e58-96cf-42ae-be40-80ddfeaed4b7" providerId="AD" clId="Web-{0C8FB69C-2661-C631-AE80-4B3B6D682DA2}" dt="2026-09-30T11:53:08.972" v="954" actId="20577"/>
      <pc:docMkLst>
        <pc:docMk/>
      </pc:docMkLst>
      <pc:sldChg chg="addSp modSp">
        <pc:chgData name="Vinita Bhasin" userId="S::vbhasin.306@theminsterjuniorscroydon.co.uk::97772e58-96cf-42ae-be40-80ddfeaed4b7" providerId="AD" clId="Web-{0C8FB69C-2661-C631-AE80-4B3B6D682DA2}" dt="2026-09-30T11:01:24.514" v="41" actId="20577"/>
        <pc:sldMkLst>
          <pc:docMk/>
          <pc:sldMk cId="1365335647" sldId="256"/>
        </pc:sldMkLst>
        <pc:spChg chg="mod">
          <ac:chgData name="Vinita Bhasin" userId="S::vbhasin.306@theminsterjuniorscroydon.co.uk::97772e58-96cf-42ae-be40-80ddfeaed4b7" providerId="AD" clId="Web-{0C8FB69C-2661-C631-AE80-4B3B6D682DA2}" dt="2026-09-30T10:58:28.195" v="13" actId="20577"/>
          <ac:spMkLst>
            <pc:docMk/>
            <pc:sldMk cId="1365335647" sldId="256"/>
            <ac:spMk id="2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01:21.686" v="40" actId="20577"/>
          <ac:spMkLst>
            <pc:docMk/>
            <pc:sldMk cId="1365335647" sldId="256"/>
            <ac:spMk id="3" creationId="{70B50E81-8BB3-B961-244B-734885662FA2}"/>
          </ac:spMkLst>
        </pc:spChg>
        <pc:spChg chg="add mod">
          <ac:chgData name="Vinita Bhasin" userId="S::vbhasin.306@theminsterjuniorscroydon.co.uk::97772e58-96cf-42ae-be40-80ddfeaed4b7" providerId="AD" clId="Web-{0C8FB69C-2661-C631-AE80-4B3B6D682DA2}" dt="2026-09-30T11:00:55.888" v="38" actId="20577"/>
          <ac:spMkLst>
            <pc:docMk/>
            <pc:sldMk cId="1365335647" sldId="256"/>
            <ac:spMk id="7" creationId="{07ED085E-83B8-8EFE-93F9-B2D98FA3E2AA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01:18.123" v="39" actId="20577"/>
          <ac:spMkLst>
            <pc:docMk/>
            <pc:sldMk cId="1365335647" sldId="256"/>
            <ac:spMk id="9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01:24.514" v="41" actId="20577"/>
          <ac:spMkLst>
            <pc:docMk/>
            <pc:sldMk cId="1365335647" sldId="256"/>
            <ac:spMk id="10" creationId="{00000000-0000-0000-0000-000000000000}"/>
          </ac:spMkLst>
        </pc:spChg>
        <pc:picChg chg="add mod">
          <ac:chgData name="Vinita Bhasin" userId="S::vbhasin.306@theminsterjuniorscroydon.co.uk::97772e58-96cf-42ae-be40-80ddfeaed4b7" providerId="AD" clId="Web-{0C8FB69C-2661-C631-AE80-4B3B6D682DA2}" dt="2026-09-30T10:55:36.140" v="1" actId="1076"/>
          <ac:picMkLst>
            <pc:docMk/>
            <pc:sldMk cId="1365335647" sldId="256"/>
            <ac:picMk id="4" creationId="{C319B14F-9526-A10E-FF8F-49037E408424}"/>
          </ac:picMkLst>
        </pc:picChg>
        <pc:picChg chg="add mod">
          <ac:chgData name="Vinita Bhasin" userId="S::vbhasin.306@theminsterjuniorscroydon.co.uk::97772e58-96cf-42ae-be40-80ddfeaed4b7" providerId="AD" clId="Web-{0C8FB69C-2661-C631-AE80-4B3B6D682DA2}" dt="2026-09-30T10:57:35.837" v="8" actId="1076"/>
          <ac:picMkLst>
            <pc:docMk/>
            <pc:sldMk cId="1365335647" sldId="256"/>
            <ac:picMk id="5" creationId="{87513C79-C571-11B7-01E8-AC8F031598FD}"/>
          </ac:picMkLst>
        </pc:picChg>
        <pc:picChg chg="add mod">
          <ac:chgData name="Vinita Bhasin" userId="S::vbhasin.306@theminsterjuniorscroydon.co.uk::97772e58-96cf-42ae-be40-80ddfeaed4b7" providerId="AD" clId="Web-{0C8FB69C-2661-C631-AE80-4B3B6D682DA2}" dt="2026-09-30T10:57:29.208" v="7" actId="14100"/>
          <ac:picMkLst>
            <pc:docMk/>
            <pc:sldMk cId="1365335647" sldId="256"/>
            <ac:picMk id="6" creationId="{51D05F78-875E-7507-C561-83F8CE10BA7B}"/>
          </ac:picMkLst>
        </pc:picChg>
      </pc:sldChg>
      <pc:sldChg chg="modSp">
        <pc:chgData name="Vinita Bhasin" userId="S::vbhasin.306@theminsterjuniorscroydon.co.uk::97772e58-96cf-42ae-be40-80ddfeaed4b7" providerId="AD" clId="Web-{0C8FB69C-2661-C631-AE80-4B3B6D682DA2}" dt="2026-09-30T11:01:40.374" v="45" actId="1076"/>
        <pc:sldMkLst>
          <pc:docMk/>
          <pc:sldMk cId="3014537716" sldId="257"/>
        </pc:sldMkLst>
        <pc:spChg chg="mod">
          <ac:chgData name="Vinita Bhasin" userId="S::vbhasin.306@theminsterjuniorscroydon.co.uk::97772e58-96cf-42ae-be40-80ddfeaed4b7" providerId="AD" clId="Web-{0C8FB69C-2661-C631-AE80-4B3B6D682DA2}" dt="2026-09-30T11:01:34.202" v="42" actId="1076"/>
          <ac:spMkLst>
            <pc:docMk/>
            <pc:sldMk cId="3014537716" sldId="257"/>
            <ac:spMk id="5" creationId="{00000000-0000-0000-0000-000000000000}"/>
          </ac:spMkLst>
        </pc:spChg>
        <pc:picChg chg="mod">
          <ac:chgData name="Vinita Bhasin" userId="S::vbhasin.306@theminsterjuniorscroydon.co.uk::97772e58-96cf-42ae-be40-80ddfeaed4b7" providerId="AD" clId="Web-{0C8FB69C-2661-C631-AE80-4B3B6D682DA2}" dt="2026-09-30T11:01:40.374" v="45" actId="1076"/>
          <ac:picMkLst>
            <pc:docMk/>
            <pc:sldMk cId="3014537716" sldId="257"/>
            <ac:picMk id="6" creationId="{00000000-0000-0000-0000-000000000000}"/>
          </ac:picMkLst>
        </pc:picChg>
      </pc:sldChg>
      <pc:sldChg chg="modSp ord">
        <pc:chgData name="Vinita Bhasin" userId="S::vbhasin.306@theminsterjuniorscroydon.co.uk::97772e58-96cf-42ae-be40-80ddfeaed4b7" providerId="AD" clId="Web-{0C8FB69C-2661-C631-AE80-4B3B6D682DA2}" dt="2026-09-30T11:33:41.976" v="673"/>
        <pc:sldMkLst>
          <pc:docMk/>
          <pc:sldMk cId="1123649789" sldId="259"/>
        </pc:sldMkLst>
        <pc:spChg chg="mod">
          <ac:chgData name="Vinita Bhasin" userId="S::vbhasin.306@theminsterjuniorscroydon.co.uk::97772e58-96cf-42ae-be40-80ddfeaed4b7" providerId="AD" clId="Web-{0C8FB69C-2661-C631-AE80-4B3B6D682DA2}" dt="2026-09-30T11:30:00.140" v="661" actId="1076"/>
          <ac:spMkLst>
            <pc:docMk/>
            <pc:sldMk cId="1123649789" sldId="259"/>
            <ac:spMk id="4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30:33.063" v="667" actId="1076"/>
          <ac:spMkLst>
            <pc:docMk/>
            <pc:sldMk cId="1123649789" sldId="259"/>
            <ac:spMk id="5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30:02.546" v="662" actId="1076"/>
          <ac:spMkLst>
            <pc:docMk/>
            <pc:sldMk cId="1123649789" sldId="259"/>
            <ac:spMk id="6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32:22.976" v="670" actId="14100"/>
          <ac:spMkLst>
            <pc:docMk/>
            <pc:sldMk cId="1123649789" sldId="259"/>
            <ac:spMk id="7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30:25.610" v="666" actId="1076"/>
          <ac:spMkLst>
            <pc:docMk/>
            <pc:sldMk cId="1123649789" sldId="259"/>
            <ac:spMk id="10" creationId="{00000000-0000-0000-0000-000000000000}"/>
          </ac:spMkLst>
        </pc:spChg>
      </pc:sldChg>
      <pc:sldChg chg="addSp delSp modSp">
        <pc:chgData name="Vinita Bhasin" userId="S::vbhasin.306@theminsterjuniorscroydon.co.uk::97772e58-96cf-42ae-be40-80ddfeaed4b7" providerId="AD" clId="Web-{0C8FB69C-2661-C631-AE80-4B3B6D682DA2}" dt="2026-09-30T11:36:37.061" v="694" actId="1076"/>
        <pc:sldMkLst>
          <pc:docMk/>
          <pc:sldMk cId="554556898" sldId="260"/>
        </pc:sldMkLst>
        <pc:spChg chg="add mod">
          <ac:chgData name="Vinita Bhasin" userId="S::vbhasin.306@theminsterjuniorscroydon.co.uk::97772e58-96cf-42ae-be40-80ddfeaed4b7" providerId="AD" clId="Web-{0C8FB69C-2661-C631-AE80-4B3B6D682DA2}" dt="2026-09-30T11:34:29.431" v="691" actId="20577"/>
          <ac:spMkLst>
            <pc:docMk/>
            <pc:sldMk cId="554556898" sldId="260"/>
            <ac:spMk id="5" creationId="{96C29E65-063D-01A3-095E-71A840E5101C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36:34.404" v="693" actId="1076"/>
          <ac:spMkLst>
            <pc:docMk/>
            <pc:sldMk cId="554556898" sldId="260"/>
            <ac:spMk id="6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36:19.138" v="692" actId="20577"/>
          <ac:spMkLst>
            <pc:docMk/>
            <pc:sldMk cId="554556898" sldId="260"/>
            <ac:spMk id="8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36:37.061" v="694" actId="1076"/>
          <ac:spMkLst>
            <pc:docMk/>
            <pc:sldMk cId="554556898" sldId="260"/>
            <ac:spMk id="11" creationId="{00000000-0000-0000-0000-000000000000}"/>
          </ac:spMkLst>
        </pc:spChg>
        <pc:spChg chg="del">
          <ac:chgData name="Vinita Bhasin" userId="S::vbhasin.306@theminsterjuniorscroydon.co.uk::97772e58-96cf-42ae-be40-80ddfeaed4b7" providerId="AD" clId="Web-{0C8FB69C-2661-C631-AE80-4B3B6D682DA2}" dt="2026-09-30T11:03:41.253" v="69"/>
          <ac:spMkLst>
            <pc:docMk/>
            <pc:sldMk cId="554556898" sldId="260"/>
            <ac:spMk id="13" creationId="{00000000-0000-0000-0000-000000000000}"/>
          </ac:spMkLst>
        </pc:spChg>
        <pc:picChg chg="mod">
          <ac:chgData name="Vinita Bhasin" userId="S::vbhasin.306@theminsterjuniorscroydon.co.uk::97772e58-96cf-42ae-be40-80ddfeaed4b7" providerId="AD" clId="Web-{0C8FB69C-2661-C631-AE80-4B3B6D682DA2}" dt="2026-09-30T11:09:13.297" v="266" actId="1076"/>
          <ac:picMkLst>
            <pc:docMk/>
            <pc:sldMk cId="554556898" sldId="260"/>
            <ac:picMk id="2" creationId="{00000000-0000-0000-0000-000000000000}"/>
          </ac:picMkLst>
        </pc:picChg>
        <pc:picChg chg="del">
          <ac:chgData name="Vinita Bhasin" userId="S::vbhasin.306@theminsterjuniorscroydon.co.uk::97772e58-96cf-42ae-be40-80ddfeaed4b7" providerId="AD" clId="Web-{0C8FB69C-2661-C631-AE80-4B3B6D682DA2}" dt="2026-09-30T11:04:13.879" v="75"/>
          <ac:picMkLst>
            <pc:docMk/>
            <pc:sldMk cId="554556898" sldId="260"/>
            <ac:picMk id="3" creationId="{00000000-0000-0000-0000-000000000000}"/>
          </ac:picMkLst>
        </pc:picChg>
        <pc:picChg chg="mod">
          <ac:chgData name="Vinita Bhasin" userId="S::vbhasin.306@theminsterjuniorscroydon.co.uk::97772e58-96cf-42ae-be40-80ddfeaed4b7" providerId="AD" clId="Web-{0C8FB69C-2661-C631-AE80-4B3B6D682DA2}" dt="2026-09-30T11:08:35.471" v="258" actId="1076"/>
          <ac:picMkLst>
            <pc:docMk/>
            <pc:sldMk cId="554556898" sldId="260"/>
            <ac:picMk id="10" creationId="{00000000-0000-0000-0000-000000000000}"/>
          </ac:picMkLst>
        </pc:picChg>
        <pc:cxnChg chg="mod">
          <ac:chgData name="Vinita Bhasin" userId="S::vbhasin.306@theminsterjuniorscroydon.co.uk::97772e58-96cf-42ae-be40-80ddfeaed4b7" providerId="AD" clId="Web-{0C8FB69C-2661-C631-AE80-4B3B6D682DA2}" dt="2026-09-30T11:34:19.337" v="688" actId="14100"/>
          <ac:cxnSpMkLst>
            <pc:docMk/>
            <pc:sldMk cId="554556898" sldId="260"/>
            <ac:cxnSpMk id="4" creationId="{00000000-0000-0000-0000-000000000000}"/>
          </ac:cxnSpMkLst>
        </pc:cxnChg>
      </pc:sldChg>
      <pc:sldChg chg="addSp delSp modSp">
        <pc:chgData name="Vinita Bhasin" userId="S::vbhasin.306@theminsterjuniorscroydon.co.uk::97772e58-96cf-42ae-be40-80ddfeaed4b7" providerId="AD" clId="Web-{0C8FB69C-2661-C631-AE80-4B3B6D682DA2}" dt="2026-09-30T11:17:55.555" v="537" actId="1076"/>
        <pc:sldMkLst>
          <pc:docMk/>
          <pc:sldMk cId="2680957355" sldId="267"/>
        </pc:sldMkLst>
        <pc:spChg chg="add mod">
          <ac:chgData name="Vinita Bhasin" userId="S::vbhasin.306@theminsterjuniorscroydon.co.uk::97772e58-96cf-42ae-be40-80ddfeaed4b7" providerId="AD" clId="Web-{0C8FB69C-2661-C631-AE80-4B3B6D682DA2}" dt="2026-09-30T11:17:55.555" v="537" actId="1076"/>
          <ac:spMkLst>
            <pc:docMk/>
            <pc:sldMk cId="2680957355" sldId="267"/>
            <ac:spMk id="4" creationId="{7771EC3D-1B39-5100-0447-93B9AFFCEDDF}"/>
          </ac:spMkLst>
        </pc:spChg>
        <pc:spChg chg="del">
          <ac:chgData name="Vinita Bhasin" userId="S::vbhasin.306@theminsterjuniorscroydon.co.uk::97772e58-96cf-42ae-be40-80ddfeaed4b7" providerId="AD" clId="Web-{0C8FB69C-2661-C631-AE80-4B3B6D682DA2}" dt="2026-09-30T11:17:27.627" v="522"/>
          <ac:spMkLst>
            <pc:docMk/>
            <pc:sldMk cId="2680957355" sldId="267"/>
            <ac:spMk id="9" creationId="{00000000-0000-0000-0000-000000000000}"/>
          </ac:spMkLst>
        </pc:spChg>
      </pc:sldChg>
      <pc:sldChg chg="delSp modSp">
        <pc:chgData name="Vinita Bhasin" userId="S::vbhasin.306@theminsterjuniorscroydon.co.uk::97772e58-96cf-42ae-be40-80ddfeaed4b7" providerId="AD" clId="Web-{0C8FB69C-2661-C631-AE80-4B3B6D682DA2}" dt="2026-09-30T11:46:43.693" v="695"/>
        <pc:sldMkLst>
          <pc:docMk/>
          <pc:sldMk cId="1578414695" sldId="268"/>
        </pc:sldMkLst>
        <pc:spChg chg="mod">
          <ac:chgData name="Vinita Bhasin" userId="S::vbhasin.306@theminsterjuniorscroydon.co.uk::97772e58-96cf-42ae-be40-80ddfeaed4b7" providerId="AD" clId="Web-{0C8FB69C-2661-C631-AE80-4B3B6D682DA2}" dt="2026-09-30T11:18:32.349" v="548" actId="14100"/>
          <ac:spMkLst>
            <pc:docMk/>
            <pc:sldMk cId="1578414695" sldId="268"/>
            <ac:spMk id="3" creationId="{00000000-0000-0000-0000-000000000000}"/>
          </ac:spMkLst>
        </pc:spChg>
        <pc:spChg chg="del">
          <ac:chgData name="Vinita Bhasin" userId="S::vbhasin.306@theminsterjuniorscroydon.co.uk::97772e58-96cf-42ae-be40-80ddfeaed4b7" providerId="AD" clId="Web-{0C8FB69C-2661-C631-AE80-4B3B6D682DA2}" dt="2026-09-30T11:46:43.693" v="695"/>
          <ac:spMkLst>
            <pc:docMk/>
            <pc:sldMk cId="1578414695" sldId="268"/>
            <ac:spMk id="7" creationId="{00000000-0000-0000-0000-000000000000}"/>
          </ac:spMkLst>
        </pc:spChg>
      </pc:sldChg>
      <pc:sldChg chg="delSp modSp">
        <pc:chgData name="Vinita Bhasin" userId="S::vbhasin.306@theminsterjuniorscroydon.co.uk::97772e58-96cf-42ae-be40-80ddfeaed4b7" providerId="AD" clId="Web-{0C8FB69C-2661-C631-AE80-4B3B6D682DA2}" dt="2026-09-30T11:03:34.581" v="68"/>
        <pc:sldMkLst>
          <pc:docMk/>
          <pc:sldMk cId="1588293466" sldId="270"/>
        </pc:sldMkLst>
        <pc:spChg chg="mod">
          <ac:chgData name="Vinita Bhasin" userId="S::vbhasin.306@theminsterjuniorscroydon.co.uk::97772e58-96cf-42ae-be40-80ddfeaed4b7" providerId="AD" clId="Web-{0C8FB69C-2661-C631-AE80-4B3B6D682DA2}" dt="2026-09-30T11:03:26.612" v="67" actId="20577"/>
          <ac:spMkLst>
            <pc:docMk/>
            <pc:sldMk cId="1588293466" sldId="270"/>
            <ac:spMk id="3" creationId="{00000000-0000-0000-0000-000000000000}"/>
          </ac:spMkLst>
        </pc:spChg>
        <pc:spChg chg="del">
          <ac:chgData name="Vinita Bhasin" userId="S::vbhasin.306@theminsterjuniorscroydon.co.uk::97772e58-96cf-42ae-be40-80ddfeaed4b7" providerId="AD" clId="Web-{0C8FB69C-2661-C631-AE80-4B3B6D682DA2}" dt="2026-09-30T11:03:34.581" v="68"/>
          <ac:spMkLst>
            <pc:docMk/>
            <pc:sldMk cId="1588293466" sldId="270"/>
            <ac:spMk id="4" creationId="{00000000-0000-0000-0000-000000000000}"/>
          </ac:spMkLst>
        </pc:spChg>
      </pc:sldChg>
      <pc:sldChg chg="addSp delSp modSp">
        <pc:chgData name="Vinita Bhasin" userId="S::vbhasin.306@theminsterjuniorscroydon.co.uk::97772e58-96cf-42ae-be40-80ddfeaed4b7" providerId="AD" clId="Web-{0C8FB69C-2661-C631-AE80-4B3B6D682DA2}" dt="2026-09-30T11:24:26.409" v="625" actId="14100"/>
        <pc:sldMkLst>
          <pc:docMk/>
          <pc:sldMk cId="1151365582" sldId="272"/>
        </pc:sldMkLst>
        <pc:spChg chg="mod">
          <ac:chgData name="Vinita Bhasin" userId="S::vbhasin.306@theminsterjuniorscroydon.co.uk::97772e58-96cf-42ae-be40-80ddfeaed4b7" providerId="AD" clId="Web-{0C8FB69C-2661-C631-AE80-4B3B6D682DA2}" dt="2026-09-30T11:19:33.429" v="569" actId="20577"/>
          <ac:spMkLst>
            <pc:docMk/>
            <pc:sldMk cId="1151365582" sldId="272"/>
            <ac:spMk id="2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21:26.465" v="608" actId="1076"/>
          <ac:spMkLst>
            <pc:docMk/>
            <pc:sldMk cId="1151365582" sldId="272"/>
            <ac:spMk id="3" creationId="{00000000-0000-0000-0000-000000000000}"/>
          </ac:spMkLst>
        </pc:spChg>
        <pc:spChg chg="del">
          <ac:chgData name="Vinita Bhasin" userId="S::vbhasin.306@theminsterjuniorscroydon.co.uk::97772e58-96cf-42ae-be40-80ddfeaed4b7" providerId="AD" clId="Web-{0C8FB69C-2661-C631-AE80-4B3B6D682DA2}" dt="2026-09-30T11:17:21.721" v="521"/>
          <ac:spMkLst>
            <pc:docMk/>
            <pc:sldMk cId="1151365582" sldId="272"/>
            <ac:spMk id="6" creationId="{00000000-0000-0000-0000-000000000000}"/>
          </ac:spMkLst>
        </pc:spChg>
        <pc:spChg chg="add mod">
          <ac:chgData name="Vinita Bhasin" userId="S::vbhasin.306@theminsterjuniorscroydon.co.uk::97772e58-96cf-42ae-be40-80ddfeaed4b7" providerId="AD" clId="Web-{0C8FB69C-2661-C631-AE80-4B3B6D682DA2}" dt="2026-09-30T11:21:21.152" v="606" actId="1076"/>
          <ac:spMkLst>
            <pc:docMk/>
            <pc:sldMk cId="1151365582" sldId="272"/>
            <ac:spMk id="7" creationId="{3EE4F18A-B6F6-29F7-C56A-1EC6F19CCCE0}"/>
          </ac:spMkLst>
        </pc:spChg>
        <pc:spChg chg="add mod">
          <ac:chgData name="Vinita Bhasin" userId="S::vbhasin.306@theminsterjuniorscroydon.co.uk::97772e58-96cf-42ae-be40-80ddfeaed4b7" providerId="AD" clId="Web-{0C8FB69C-2661-C631-AE80-4B3B6D682DA2}" dt="2026-09-30T11:21:16.714" v="605" actId="1076"/>
          <ac:spMkLst>
            <pc:docMk/>
            <pc:sldMk cId="1151365582" sldId="272"/>
            <ac:spMk id="9" creationId="{A25F0531-0316-8A3C-40AD-0E39CF7C3162}"/>
          </ac:spMkLst>
        </pc:spChg>
        <pc:spChg chg="add mod">
          <ac:chgData name="Vinita Bhasin" userId="S::vbhasin.306@theminsterjuniorscroydon.co.uk::97772e58-96cf-42ae-be40-80ddfeaed4b7" providerId="AD" clId="Web-{0C8FB69C-2661-C631-AE80-4B3B6D682DA2}" dt="2026-09-30T11:21:11.558" v="604" actId="1076"/>
          <ac:spMkLst>
            <pc:docMk/>
            <pc:sldMk cId="1151365582" sldId="272"/>
            <ac:spMk id="11" creationId="{31E2730A-1DE5-25CB-D2AC-002B5926DBDA}"/>
          </ac:spMkLst>
        </pc:spChg>
        <pc:spChg chg="add mod">
          <ac:chgData name="Vinita Bhasin" userId="S::vbhasin.306@theminsterjuniorscroydon.co.uk::97772e58-96cf-42ae-be40-80ddfeaed4b7" providerId="AD" clId="Web-{0C8FB69C-2661-C631-AE80-4B3B6D682DA2}" dt="2026-09-30T11:21:23.683" v="607" actId="1076"/>
          <ac:spMkLst>
            <pc:docMk/>
            <pc:sldMk cId="1151365582" sldId="272"/>
            <ac:spMk id="13" creationId="{2E1B0BC6-BC7E-045D-2399-FD5D2458D1C1}"/>
          </ac:spMkLst>
        </pc:spChg>
        <pc:picChg chg="mod">
          <ac:chgData name="Vinita Bhasin" userId="S::vbhasin.306@theminsterjuniorscroydon.co.uk::97772e58-96cf-42ae-be40-80ddfeaed4b7" providerId="AD" clId="Web-{0C8FB69C-2661-C631-AE80-4B3B6D682DA2}" dt="2026-09-30T11:24:23.143" v="624" actId="1076"/>
          <ac:picMkLst>
            <pc:docMk/>
            <pc:sldMk cId="1151365582" sldId="272"/>
            <ac:picMk id="5" creationId="{00000000-0000-0000-0000-000000000000}"/>
          </ac:picMkLst>
        </pc:picChg>
        <pc:picChg chg="add mod">
          <ac:chgData name="Vinita Bhasin" userId="S::vbhasin.306@theminsterjuniorscroydon.co.uk::97772e58-96cf-42ae-be40-80ddfeaed4b7" providerId="AD" clId="Web-{0C8FB69C-2661-C631-AE80-4B3B6D682DA2}" dt="2026-09-30T11:22:16.435" v="612" actId="1076"/>
          <ac:picMkLst>
            <pc:docMk/>
            <pc:sldMk cId="1151365582" sldId="272"/>
            <ac:picMk id="14" creationId="{058EDA6F-AD19-ED83-D0C1-5F436910ACAA}"/>
          </ac:picMkLst>
        </pc:picChg>
        <pc:picChg chg="add mod">
          <ac:chgData name="Vinita Bhasin" userId="S::vbhasin.306@theminsterjuniorscroydon.co.uk::97772e58-96cf-42ae-be40-80ddfeaed4b7" providerId="AD" clId="Web-{0C8FB69C-2661-C631-AE80-4B3B6D682DA2}" dt="2026-09-30T11:23:04.691" v="614" actId="1076"/>
          <ac:picMkLst>
            <pc:docMk/>
            <pc:sldMk cId="1151365582" sldId="272"/>
            <ac:picMk id="15" creationId="{D35A51FD-3326-7855-87DC-5A46D58C4191}"/>
          </ac:picMkLst>
        </pc:picChg>
        <pc:picChg chg="add mod">
          <ac:chgData name="Vinita Bhasin" userId="S::vbhasin.306@theminsterjuniorscroydon.co.uk::97772e58-96cf-42ae-be40-80ddfeaed4b7" providerId="AD" clId="Web-{0C8FB69C-2661-C631-AE80-4B3B6D682DA2}" dt="2026-09-30T11:23:47.970" v="619" actId="1076"/>
          <ac:picMkLst>
            <pc:docMk/>
            <pc:sldMk cId="1151365582" sldId="272"/>
            <ac:picMk id="16" creationId="{6B3956F0-2281-D8CB-3DF8-09AB5D9A82E9}"/>
          </ac:picMkLst>
        </pc:picChg>
        <pc:picChg chg="add mod">
          <ac:chgData name="Vinita Bhasin" userId="S::vbhasin.306@theminsterjuniorscroydon.co.uk::97772e58-96cf-42ae-be40-80ddfeaed4b7" providerId="AD" clId="Web-{0C8FB69C-2661-C631-AE80-4B3B6D682DA2}" dt="2026-09-30T11:24:26.409" v="625" actId="14100"/>
          <ac:picMkLst>
            <pc:docMk/>
            <pc:sldMk cId="1151365582" sldId="272"/>
            <ac:picMk id="17" creationId="{26CE4F52-9E96-C5D2-B3AB-2D62980A776E}"/>
          </ac:picMkLst>
        </pc:picChg>
      </pc:sldChg>
      <pc:sldChg chg="addSp delSp modSp add replId">
        <pc:chgData name="Vinita Bhasin" userId="S::vbhasin.306@theminsterjuniorscroydon.co.uk::97772e58-96cf-42ae-be40-80ddfeaed4b7" providerId="AD" clId="Web-{0C8FB69C-2661-C631-AE80-4B3B6D682DA2}" dt="2026-09-30T11:53:08.972" v="954" actId="20577"/>
        <pc:sldMkLst>
          <pc:docMk/>
          <pc:sldMk cId="3862714756" sldId="273"/>
        </pc:sldMkLst>
        <pc:spChg chg="mod">
          <ac:chgData name="Vinita Bhasin" userId="S::vbhasin.306@theminsterjuniorscroydon.co.uk::97772e58-96cf-42ae-be40-80ddfeaed4b7" providerId="AD" clId="Web-{0C8FB69C-2661-C631-AE80-4B3B6D682DA2}" dt="2026-09-30T11:47:14.506" v="702" actId="20577"/>
          <ac:spMkLst>
            <pc:docMk/>
            <pc:sldMk cId="3862714756" sldId="273"/>
            <ac:spMk id="2" creationId="{EAFDEDFC-EA97-B3E6-7D58-B477103C0EE3}"/>
          </ac:spMkLst>
        </pc:spChg>
        <pc:spChg chg="del">
          <ac:chgData name="Vinita Bhasin" userId="S::vbhasin.306@theminsterjuniorscroydon.co.uk::97772e58-96cf-42ae-be40-80ddfeaed4b7" providerId="AD" clId="Web-{0C8FB69C-2661-C631-AE80-4B3B6D682DA2}" dt="2026-09-30T11:48:11.305" v="755"/>
          <ac:spMkLst>
            <pc:docMk/>
            <pc:sldMk cId="3862714756" sldId="273"/>
            <ac:spMk id="3" creationId="{1B7F6F08-FD8F-BEA4-14EC-88352398613F}"/>
          </ac:spMkLst>
        </pc:spChg>
        <pc:spChg chg="add del mod">
          <ac:chgData name="Vinita Bhasin" userId="S::vbhasin.306@theminsterjuniorscroydon.co.uk::97772e58-96cf-42ae-be40-80ddfeaed4b7" providerId="AD" clId="Web-{0C8FB69C-2661-C631-AE80-4B3B6D682DA2}" dt="2026-09-30T11:48:16.477" v="756"/>
          <ac:spMkLst>
            <pc:docMk/>
            <pc:sldMk cId="3862714756" sldId="273"/>
            <ac:spMk id="6" creationId="{E1BF6668-BED0-3391-4578-9A232671BE6F}"/>
          </ac:spMkLst>
        </pc:spChg>
        <pc:spChg chg="del mod">
          <ac:chgData name="Vinita Bhasin" userId="S::vbhasin.306@theminsterjuniorscroydon.co.uk::97772e58-96cf-42ae-be40-80ddfeaed4b7" providerId="AD" clId="Web-{0C8FB69C-2661-C631-AE80-4B3B6D682DA2}" dt="2026-09-30T11:48:32.978" v="763"/>
          <ac:spMkLst>
            <pc:docMk/>
            <pc:sldMk cId="3862714756" sldId="273"/>
            <ac:spMk id="7" creationId="{EB112B6A-C530-12ED-9704-5F81B2F63875}"/>
          </ac:spMkLst>
        </pc:spChg>
        <pc:spChg chg="del mod">
          <ac:chgData name="Vinita Bhasin" userId="S::vbhasin.306@theminsterjuniorscroydon.co.uk::97772e58-96cf-42ae-be40-80ddfeaed4b7" providerId="AD" clId="Web-{0C8FB69C-2661-C631-AE80-4B3B6D682DA2}" dt="2026-09-30T11:48:18.306" v="757"/>
          <ac:spMkLst>
            <pc:docMk/>
            <pc:sldMk cId="3862714756" sldId="273"/>
            <ac:spMk id="9" creationId="{DB379885-F55C-ADBE-6FD6-0F0304C088F1}"/>
          </ac:spMkLst>
        </pc:spChg>
        <pc:spChg chg="mod">
          <ac:chgData name="Vinita Bhasin" userId="S::vbhasin.306@theminsterjuniorscroydon.co.uk::97772e58-96cf-42ae-be40-80ddfeaed4b7" providerId="AD" clId="Web-{0C8FB69C-2661-C631-AE80-4B3B6D682DA2}" dt="2026-09-30T11:53:08.972" v="954" actId="20577"/>
          <ac:spMkLst>
            <pc:docMk/>
            <pc:sldMk cId="3862714756" sldId="273"/>
            <ac:spMk id="11" creationId="{8294B62C-B4EF-1B8A-DE1B-75FCA17CCEBC}"/>
          </ac:spMkLst>
        </pc:spChg>
        <pc:spChg chg="del">
          <ac:chgData name="Vinita Bhasin" userId="S::vbhasin.306@theminsterjuniorscroydon.co.uk::97772e58-96cf-42ae-be40-80ddfeaed4b7" providerId="AD" clId="Web-{0C8FB69C-2661-C631-AE80-4B3B6D682DA2}" dt="2026-09-30T11:48:09.024" v="754"/>
          <ac:spMkLst>
            <pc:docMk/>
            <pc:sldMk cId="3862714756" sldId="273"/>
            <ac:spMk id="13" creationId="{97A5C9AE-9F73-0644-9C91-367C4DD980D8}"/>
          </ac:spMkLst>
        </pc:spChg>
        <pc:picChg chg="del">
          <ac:chgData name="Vinita Bhasin" userId="S::vbhasin.306@theminsterjuniorscroydon.co.uk::97772e58-96cf-42ae-be40-80ddfeaed4b7" providerId="AD" clId="Web-{0C8FB69C-2661-C631-AE80-4B3B6D682DA2}" dt="2026-09-30T11:47:06.678" v="701"/>
          <ac:picMkLst>
            <pc:docMk/>
            <pc:sldMk cId="3862714756" sldId="273"/>
            <ac:picMk id="5" creationId="{208D37B5-54E6-41BC-D309-BEC4762B5945}"/>
          </ac:picMkLst>
        </pc:picChg>
        <pc:picChg chg="del">
          <ac:chgData name="Vinita Bhasin" userId="S::vbhasin.306@theminsterjuniorscroydon.co.uk::97772e58-96cf-42ae-be40-80ddfeaed4b7" providerId="AD" clId="Web-{0C8FB69C-2661-C631-AE80-4B3B6D682DA2}" dt="2026-09-30T11:47:04.178" v="697"/>
          <ac:picMkLst>
            <pc:docMk/>
            <pc:sldMk cId="3862714756" sldId="273"/>
            <ac:picMk id="14" creationId="{BD734502-F9B9-8D0E-DBC4-2C65B8196639}"/>
          </ac:picMkLst>
        </pc:picChg>
        <pc:picChg chg="del">
          <ac:chgData name="Vinita Bhasin" userId="S::vbhasin.306@theminsterjuniorscroydon.co.uk::97772e58-96cf-42ae-be40-80ddfeaed4b7" providerId="AD" clId="Web-{0C8FB69C-2661-C631-AE80-4B3B6D682DA2}" dt="2026-09-30T11:47:04.928" v="698"/>
          <ac:picMkLst>
            <pc:docMk/>
            <pc:sldMk cId="3862714756" sldId="273"/>
            <ac:picMk id="15" creationId="{DFFADE25-47AB-3454-BE8C-3DEB28C76875}"/>
          </ac:picMkLst>
        </pc:picChg>
        <pc:picChg chg="del">
          <ac:chgData name="Vinita Bhasin" userId="S::vbhasin.306@theminsterjuniorscroydon.co.uk::97772e58-96cf-42ae-be40-80ddfeaed4b7" providerId="AD" clId="Web-{0C8FB69C-2661-C631-AE80-4B3B6D682DA2}" dt="2026-09-30T11:47:05.413" v="699"/>
          <ac:picMkLst>
            <pc:docMk/>
            <pc:sldMk cId="3862714756" sldId="273"/>
            <ac:picMk id="16" creationId="{25C42B37-5D75-1C44-C424-63A4E0D4F15D}"/>
          </ac:picMkLst>
        </pc:picChg>
        <pc:picChg chg="del">
          <ac:chgData name="Vinita Bhasin" userId="S::vbhasin.306@theminsterjuniorscroydon.co.uk::97772e58-96cf-42ae-be40-80ddfeaed4b7" providerId="AD" clId="Web-{0C8FB69C-2661-C631-AE80-4B3B6D682DA2}" dt="2026-09-30T11:47:06.147" v="700"/>
          <ac:picMkLst>
            <pc:docMk/>
            <pc:sldMk cId="3862714756" sldId="273"/>
            <ac:picMk id="17" creationId="{D87DD749-CC6F-4CC9-3E50-1852B44DD556}"/>
          </ac:picMkLst>
        </pc:picChg>
      </pc:sldChg>
    </pc:docChg>
  </pc:docChgLst>
  <pc:docChgLst>
    <pc:chgData name="Vinita Bhasin" userId="S::vbhasin.306@theminsterjuniorscroydon.co.uk::97772e58-96cf-42ae-be40-80ddfeaed4b7" providerId="AD" clId="Web-{0409A80F-246D-2770-91FE-521F8C8C112C}"/>
    <pc:docChg chg="modSld">
      <pc:chgData name="Vinita Bhasin" userId="S::vbhasin.306@theminsterjuniorscroydon.co.uk::97772e58-96cf-42ae-be40-80ddfeaed4b7" providerId="AD" clId="Web-{0409A80F-246D-2770-91FE-521F8C8C112C}" dt="2026-10-01T07:47:46.191" v="137" actId="14100"/>
      <pc:docMkLst>
        <pc:docMk/>
      </pc:docMkLst>
      <pc:sldChg chg="modSp">
        <pc:chgData name="Vinita Bhasin" userId="S::vbhasin.306@theminsterjuniorscroydon.co.uk::97772e58-96cf-42ae-be40-80ddfeaed4b7" providerId="AD" clId="Web-{0409A80F-246D-2770-91FE-521F8C8C112C}" dt="2026-10-01T07:41:16.606" v="5" actId="20577"/>
        <pc:sldMkLst>
          <pc:docMk/>
          <pc:sldMk cId="1365335647" sldId="256"/>
        </pc:sldMkLst>
        <pc:spChg chg="mod">
          <ac:chgData name="Vinita Bhasin" userId="S::vbhasin.306@theminsterjuniorscroydon.co.uk::97772e58-96cf-42ae-be40-80ddfeaed4b7" providerId="AD" clId="Web-{0409A80F-246D-2770-91FE-521F8C8C112C}" dt="2026-10-01T07:41:16.606" v="5" actId="20577"/>
          <ac:spMkLst>
            <pc:docMk/>
            <pc:sldMk cId="1365335647" sldId="256"/>
            <ac:spMk id="7" creationId="{07ED085E-83B8-8EFE-93F9-B2D98FA3E2AA}"/>
          </ac:spMkLst>
        </pc:spChg>
      </pc:sldChg>
      <pc:sldChg chg="addSp modSp">
        <pc:chgData name="Vinita Bhasin" userId="S::vbhasin.306@theminsterjuniorscroydon.co.uk::97772e58-96cf-42ae-be40-80ddfeaed4b7" providerId="AD" clId="Web-{0409A80F-246D-2770-91FE-521F8C8C112C}" dt="2026-10-01T07:42:55.065" v="22" actId="1076"/>
        <pc:sldMkLst>
          <pc:docMk/>
          <pc:sldMk cId="3014537716" sldId="257"/>
        </pc:sldMkLst>
        <pc:spChg chg="add mod">
          <ac:chgData name="Vinita Bhasin" userId="S::vbhasin.306@theminsterjuniorscroydon.co.uk::97772e58-96cf-42ae-be40-80ddfeaed4b7" providerId="AD" clId="Web-{0409A80F-246D-2770-91FE-521F8C8C112C}" dt="2026-10-01T07:42:55.065" v="22" actId="1076"/>
          <ac:spMkLst>
            <pc:docMk/>
            <pc:sldMk cId="3014537716" sldId="257"/>
            <ac:spMk id="3" creationId="{17453E1D-BA1C-46C7-FFA7-4E1381BA4611}"/>
          </ac:spMkLst>
        </pc:spChg>
        <pc:spChg chg="mod">
          <ac:chgData name="Vinita Bhasin" userId="S::vbhasin.306@theminsterjuniorscroydon.co.uk::97772e58-96cf-42ae-be40-80ddfeaed4b7" providerId="AD" clId="Web-{0409A80F-246D-2770-91FE-521F8C8C112C}" dt="2026-10-01T07:42:00.640" v="6" actId="20577"/>
          <ac:spMkLst>
            <pc:docMk/>
            <pc:sldMk cId="3014537716" sldId="257"/>
            <ac:spMk id="5" creationId="{00000000-0000-0000-0000-000000000000}"/>
          </ac:spMkLst>
        </pc:spChg>
      </pc:sldChg>
      <pc:sldChg chg="modSp">
        <pc:chgData name="Vinita Bhasin" userId="S::vbhasin.306@theminsterjuniorscroydon.co.uk::97772e58-96cf-42ae-be40-80ddfeaed4b7" providerId="AD" clId="Web-{0409A80F-246D-2770-91FE-521F8C8C112C}" dt="2026-10-01T07:42:14.047" v="7" actId="1076"/>
        <pc:sldMkLst>
          <pc:docMk/>
          <pc:sldMk cId="1123649789" sldId="259"/>
        </pc:sldMkLst>
        <pc:spChg chg="mod">
          <ac:chgData name="Vinita Bhasin" userId="S::vbhasin.306@theminsterjuniorscroydon.co.uk::97772e58-96cf-42ae-be40-80ddfeaed4b7" providerId="AD" clId="Web-{0409A80F-246D-2770-91FE-521F8C8C112C}" dt="2026-10-01T07:42:14.047" v="7" actId="1076"/>
          <ac:spMkLst>
            <pc:docMk/>
            <pc:sldMk cId="1123649789" sldId="259"/>
            <ac:spMk id="2" creationId="{00000000-0000-0000-0000-000000000000}"/>
          </ac:spMkLst>
        </pc:spChg>
      </pc:sldChg>
      <pc:sldChg chg="modSp">
        <pc:chgData name="Vinita Bhasin" userId="S::vbhasin.306@theminsterjuniorscroydon.co.uk::97772e58-96cf-42ae-be40-80ddfeaed4b7" providerId="AD" clId="Web-{0409A80F-246D-2770-91FE-521F8C8C112C}" dt="2026-10-01T07:43:26.911" v="25" actId="14100"/>
        <pc:sldMkLst>
          <pc:docMk/>
          <pc:sldMk cId="1365529166" sldId="264"/>
        </pc:sldMkLst>
        <pc:picChg chg="mod">
          <ac:chgData name="Vinita Bhasin" userId="S::vbhasin.306@theminsterjuniorscroydon.co.uk::97772e58-96cf-42ae-be40-80ddfeaed4b7" providerId="AD" clId="Web-{0409A80F-246D-2770-91FE-521F8C8C112C}" dt="2026-10-01T07:43:17.176" v="23" actId="1076"/>
          <ac:picMkLst>
            <pc:docMk/>
            <pc:sldMk cId="1365529166" sldId="264"/>
            <ac:picMk id="6" creationId="{00000000-0000-0000-0000-000000000000}"/>
          </ac:picMkLst>
        </pc:picChg>
        <pc:picChg chg="mod">
          <ac:chgData name="Vinita Bhasin" userId="S::vbhasin.306@theminsterjuniorscroydon.co.uk::97772e58-96cf-42ae-be40-80ddfeaed4b7" providerId="AD" clId="Web-{0409A80F-246D-2770-91FE-521F8C8C112C}" dt="2026-10-01T07:43:26.911" v="25" actId="14100"/>
          <ac:picMkLst>
            <pc:docMk/>
            <pc:sldMk cId="1365529166" sldId="264"/>
            <ac:picMk id="8" creationId="{00000000-0000-0000-0000-000000000000}"/>
          </ac:picMkLst>
        </pc:picChg>
      </pc:sldChg>
      <pc:sldChg chg="modSp">
        <pc:chgData name="Vinita Bhasin" userId="S::vbhasin.306@theminsterjuniorscroydon.co.uk::97772e58-96cf-42ae-be40-80ddfeaed4b7" providerId="AD" clId="Web-{0409A80F-246D-2770-91FE-521F8C8C112C}" dt="2026-10-01T07:45:31.293" v="47" actId="20577"/>
        <pc:sldMkLst>
          <pc:docMk/>
          <pc:sldMk cId="2680957355" sldId="267"/>
        </pc:sldMkLst>
        <pc:spChg chg="mod">
          <ac:chgData name="Vinita Bhasin" userId="S::vbhasin.306@theminsterjuniorscroydon.co.uk::97772e58-96cf-42ae-be40-80ddfeaed4b7" providerId="AD" clId="Web-{0409A80F-246D-2770-91FE-521F8C8C112C}" dt="2026-10-01T07:45:31.293" v="47" actId="20577"/>
          <ac:spMkLst>
            <pc:docMk/>
            <pc:sldMk cId="2680957355" sldId="267"/>
            <ac:spMk id="3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0409A80F-246D-2770-91FE-521F8C8C112C}" dt="2026-10-01T07:45:04.494" v="37" actId="20577"/>
          <ac:spMkLst>
            <pc:docMk/>
            <pc:sldMk cId="2680957355" sldId="267"/>
            <ac:spMk id="4" creationId="{7771EC3D-1B39-5100-0447-93B9AFFCEDDF}"/>
          </ac:spMkLst>
        </pc:spChg>
      </pc:sldChg>
      <pc:sldChg chg="modSp">
        <pc:chgData name="Vinita Bhasin" userId="S::vbhasin.306@theminsterjuniorscroydon.co.uk::97772e58-96cf-42ae-be40-80ddfeaed4b7" providerId="AD" clId="Web-{0409A80F-246D-2770-91FE-521F8C8C112C}" dt="2026-10-01T07:47:46.191" v="137" actId="14100"/>
        <pc:sldMkLst>
          <pc:docMk/>
          <pc:sldMk cId="3862714756" sldId="273"/>
        </pc:sldMkLst>
        <pc:spChg chg="mod">
          <ac:chgData name="Vinita Bhasin" userId="S::vbhasin.306@theminsterjuniorscroydon.co.uk::97772e58-96cf-42ae-be40-80ddfeaed4b7" providerId="AD" clId="Web-{0409A80F-246D-2770-91FE-521F8C8C112C}" dt="2026-10-01T07:47:46.191" v="137" actId="14100"/>
          <ac:spMkLst>
            <pc:docMk/>
            <pc:sldMk cId="3862714756" sldId="273"/>
            <ac:spMk id="11" creationId="{8294B62C-B4EF-1B8A-DE1B-75FCA17CCEBC}"/>
          </ac:spMkLst>
        </pc:spChg>
      </pc:sldChg>
    </pc:docChg>
  </pc:docChgLst>
  <pc:docChgLst>
    <pc:chgData name="Vinita Bhasin" userId="S::vbhasin.306@theminsterjuniorscroydon.co.uk::97772e58-96cf-42ae-be40-80ddfeaed4b7" providerId="AD" clId="Web-{BC435915-EBBB-86BA-CEEF-59CB452A5733}"/>
    <pc:docChg chg="modSld">
      <pc:chgData name="Vinita Bhasin" userId="S::vbhasin.306@theminsterjuniorscroydon.co.uk::97772e58-96cf-42ae-be40-80ddfeaed4b7" providerId="AD" clId="Web-{BC435915-EBBB-86BA-CEEF-59CB452A5733}" dt="2026-10-01T08:18:23.196" v="105" actId="1076"/>
      <pc:docMkLst>
        <pc:docMk/>
      </pc:docMkLst>
      <pc:sldChg chg="modSp">
        <pc:chgData name="Vinita Bhasin" userId="S::vbhasin.306@theminsterjuniorscroydon.co.uk::97772e58-96cf-42ae-be40-80ddfeaed4b7" providerId="AD" clId="Web-{BC435915-EBBB-86BA-CEEF-59CB452A5733}" dt="2026-10-01T08:14:37.258" v="8" actId="20577"/>
        <pc:sldMkLst>
          <pc:docMk/>
          <pc:sldMk cId="1365335647" sldId="256"/>
        </pc:sldMkLst>
        <pc:spChg chg="mod">
          <ac:chgData name="Vinita Bhasin" userId="S::vbhasin.306@theminsterjuniorscroydon.co.uk::97772e58-96cf-42ae-be40-80ddfeaed4b7" providerId="AD" clId="Web-{BC435915-EBBB-86BA-CEEF-59CB452A5733}" dt="2026-10-01T08:14:37.258" v="8" actId="20577"/>
          <ac:spMkLst>
            <pc:docMk/>
            <pc:sldMk cId="1365335647" sldId="256"/>
            <ac:spMk id="7" creationId="{07ED085E-83B8-8EFE-93F9-B2D98FA3E2AA}"/>
          </ac:spMkLst>
        </pc:spChg>
      </pc:sldChg>
      <pc:sldChg chg="modSp">
        <pc:chgData name="Vinita Bhasin" userId="S::vbhasin.306@theminsterjuniorscroydon.co.uk::97772e58-96cf-42ae-be40-80ddfeaed4b7" providerId="AD" clId="Web-{BC435915-EBBB-86BA-CEEF-59CB452A5733}" dt="2026-10-01T08:16:53.737" v="49" actId="20577"/>
        <pc:sldMkLst>
          <pc:docMk/>
          <pc:sldMk cId="1123649789" sldId="259"/>
        </pc:sldMkLst>
        <pc:spChg chg="mod">
          <ac:chgData name="Vinita Bhasin" userId="S::vbhasin.306@theminsterjuniorscroydon.co.uk::97772e58-96cf-42ae-be40-80ddfeaed4b7" providerId="AD" clId="Web-{BC435915-EBBB-86BA-CEEF-59CB452A5733}" dt="2026-10-01T08:14:58.447" v="9" actId="14100"/>
          <ac:spMkLst>
            <pc:docMk/>
            <pc:sldMk cId="1123649789" sldId="259"/>
            <ac:spMk id="2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BC435915-EBBB-86BA-CEEF-59CB452A5733}" dt="2026-10-01T08:15:04.104" v="10" actId="1076"/>
          <ac:spMkLst>
            <pc:docMk/>
            <pc:sldMk cId="1123649789" sldId="259"/>
            <ac:spMk id="4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BC435915-EBBB-86BA-CEEF-59CB452A5733}" dt="2026-10-01T08:16:01.264" v="33" actId="20577"/>
          <ac:spMkLst>
            <pc:docMk/>
            <pc:sldMk cId="1123649789" sldId="259"/>
            <ac:spMk id="5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BC435915-EBBB-86BA-CEEF-59CB452A5733}" dt="2026-10-01T08:15:04.791" v="11" actId="1076"/>
          <ac:spMkLst>
            <pc:docMk/>
            <pc:sldMk cId="1123649789" sldId="259"/>
            <ac:spMk id="6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BC435915-EBBB-86BA-CEEF-59CB452A5733}" dt="2026-10-01T08:16:23.875" v="34" actId="14100"/>
          <ac:spMkLst>
            <pc:docMk/>
            <pc:sldMk cId="1123649789" sldId="259"/>
            <ac:spMk id="7" creationId="{00000000-0000-0000-0000-000000000000}"/>
          </ac:spMkLst>
        </pc:spChg>
        <pc:spChg chg="mod">
          <ac:chgData name="Vinita Bhasin" userId="S::vbhasin.306@theminsterjuniorscroydon.co.uk::97772e58-96cf-42ae-be40-80ddfeaed4b7" providerId="AD" clId="Web-{BC435915-EBBB-86BA-CEEF-59CB452A5733}" dt="2026-10-01T08:16:53.737" v="49" actId="20577"/>
          <ac:spMkLst>
            <pc:docMk/>
            <pc:sldMk cId="1123649789" sldId="259"/>
            <ac:spMk id="10" creationId="{00000000-0000-0000-0000-000000000000}"/>
          </ac:spMkLst>
        </pc:spChg>
      </pc:sldChg>
      <pc:sldChg chg="modSp">
        <pc:chgData name="Vinita Bhasin" userId="S::vbhasin.306@theminsterjuniorscroydon.co.uk::97772e58-96cf-42ae-be40-80ddfeaed4b7" providerId="AD" clId="Web-{BC435915-EBBB-86BA-CEEF-59CB452A5733}" dt="2026-10-01T08:18:23.196" v="105" actId="1076"/>
        <pc:sldMkLst>
          <pc:docMk/>
          <pc:sldMk cId="3862714756" sldId="273"/>
        </pc:sldMkLst>
        <pc:spChg chg="mod">
          <ac:chgData name="Vinita Bhasin" userId="S::vbhasin.306@theminsterjuniorscroydon.co.uk::97772e58-96cf-42ae-be40-80ddfeaed4b7" providerId="AD" clId="Web-{BC435915-EBBB-86BA-CEEF-59CB452A5733}" dt="2026-10-01T08:18:23.196" v="105" actId="1076"/>
          <ac:spMkLst>
            <pc:docMk/>
            <pc:sldMk cId="3862714756" sldId="273"/>
            <ac:spMk id="2" creationId="{EAFDEDFC-EA97-B3E6-7D58-B477103C0EE3}"/>
          </ac:spMkLst>
        </pc:spChg>
        <pc:spChg chg="mod">
          <ac:chgData name="Vinita Bhasin" userId="S::vbhasin.306@theminsterjuniorscroydon.co.uk::97772e58-96cf-42ae-be40-80ddfeaed4b7" providerId="AD" clId="Web-{BC435915-EBBB-86BA-CEEF-59CB452A5733}" dt="2026-10-01T08:18:18.071" v="104" actId="1076"/>
          <ac:spMkLst>
            <pc:docMk/>
            <pc:sldMk cId="3862714756" sldId="273"/>
            <ac:spMk id="11" creationId="{8294B62C-B4EF-1B8A-DE1B-75FCA17CCEB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2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73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326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91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267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653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510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1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650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68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05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0BEC9-9644-4F67-8076-70C89414ECF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30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2608" y="317500"/>
            <a:ext cx="9144000" cy="1004156"/>
          </a:xfrm>
        </p:spPr>
        <p:txBody>
          <a:bodyPr/>
          <a:lstStyle/>
          <a:p>
            <a:r>
              <a:rPr lang="en-GB" dirty="0"/>
              <a:t>Welcome to Year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9293" y="4758608"/>
            <a:ext cx="238843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Cormorants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  <a:p>
            <a:pPr algn="ctr"/>
            <a:r>
              <a:rPr lang="en-GB" sz="2400" dirty="0"/>
              <a:t>Miss Hewitt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648744" y="4755654"/>
            <a:ext cx="382980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Swans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  <a:p>
            <a:pPr algn="ctr"/>
            <a:r>
              <a:rPr lang="en-GB" sz="2400" dirty="0"/>
              <a:t>Miss Baillie-Young</a:t>
            </a:r>
            <a:endParaRPr lang="en-GB" sz="2400" dirty="0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B50E81-8BB3-B961-244B-734885662FA2}"/>
              </a:ext>
            </a:extLst>
          </p:cNvPr>
          <p:cNvSpPr txBox="1"/>
          <p:nvPr/>
        </p:nvSpPr>
        <p:spPr>
          <a:xfrm>
            <a:off x="4767611" y="4763453"/>
            <a:ext cx="238843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Herons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  <a:p>
            <a:pPr algn="ctr"/>
            <a:r>
              <a:rPr lang="en-GB" sz="2400" dirty="0"/>
              <a:t>Mrs Bhasin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19B14F-9526-A10E-FF8F-49037E408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970" y="2557463"/>
            <a:ext cx="1228725" cy="1743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513C79-C571-11B7-01E8-AC8F03159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916" y="2565400"/>
            <a:ext cx="1227666" cy="1727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D05F78-875E-7507-C561-83F8CE10B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855" y="2555875"/>
            <a:ext cx="1857375" cy="17356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ED085E-83B8-8EFE-93F9-B2D98FA3E2AA}"/>
              </a:ext>
            </a:extLst>
          </p:cNvPr>
          <p:cNvSpPr txBox="1"/>
          <p:nvPr/>
        </p:nvSpPr>
        <p:spPr>
          <a:xfrm>
            <a:off x="1035754" y="5823454"/>
            <a:ext cx="958835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/>
              <a:t>Our fabulous support staff: Mrs Munns, Ms Small and Mrs Bryan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335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" y="365125"/>
            <a:ext cx="11732758" cy="964911"/>
          </a:xfrm>
        </p:spPr>
        <p:txBody>
          <a:bodyPr/>
          <a:lstStyle/>
          <a:p>
            <a:pPr algn="ctr"/>
            <a:r>
              <a:rPr lang="en-GB" u="sng" dirty="0"/>
              <a:t>School Vision, Values &amp; Behaviour Expectation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188" y="1335709"/>
            <a:ext cx="12061767" cy="1292662"/>
          </a:xfrm>
          <a:prstGeom prst="rect">
            <a:avLst/>
          </a:prstGeom>
          <a:solidFill>
            <a:srgbClr val="CC0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600" b="1" dirty="0"/>
              <a:t>School Vision</a:t>
            </a:r>
            <a:r>
              <a:rPr lang="en-GB" sz="2400" b="1" dirty="0"/>
              <a:t>: </a:t>
            </a:r>
            <a:r>
              <a:rPr lang="en-GB" sz="2400" dirty="0"/>
              <a:t>‘Let all that you do be done in love.’</a:t>
            </a:r>
          </a:p>
          <a:p>
            <a:endParaRPr lang="en-GB" sz="2600" dirty="0"/>
          </a:p>
          <a:p>
            <a:r>
              <a:rPr lang="en-GB" sz="2600" b="1" dirty="0"/>
              <a:t>Fruits of the Spirit: </a:t>
            </a:r>
            <a:r>
              <a:rPr lang="en-GB" sz="2400" dirty="0"/>
              <a:t>Love, Joy, Peace, Patience, Kindness, Goodness, Faithfulness, Self-Control.</a:t>
            </a:r>
            <a:endParaRPr lang="en-GB" sz="2600" dirty="0"/>
          </a:p>
        </p:txBody>
      </p:sp>
      <p:sp>
        <p:nvSpPr>
          <p:cNvPr id="4" name="AutoShape 2" descr="http://tse1.mm.bing.net/th?&amp;id=OIP.Mc926080740c31d94d5ec7d97507c8769H0&amp;w=300&amp;h=300&amp;c=0&amp;pid=1.9&amp;rs=0&amp;p=0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429" y="2725063"/>
            <a:ext cx="2817695" cy="39939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453E1D-BA1C-46C7-FFA7-4E1381BA4611}"/>
              </a:ext>
            </a:extLst>
          </p:cNvPr>
          <p:cNvSpPr txBox="1"/>
          <p:nvPr/>
        </p:nvSpPr>
        <p:spPr>
          <a:xfrm>
            <a:off x="7957853" y="6356512"/>
            <a:ext cx="382953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Team points are given out as rewards.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53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3241"/>
            <a:ext cx="10515600" cy="1325563"/>
          </a:xfrm>
        </p:spPr>
        <p:txBody>
          <a:bodyPr/>
          <a:lstStyle/>
          <a:p>
            <a:pPr algn="ctr"/>
            <a:r>
              <a:rPr lang="en-GB" u="sng" dirty="0"/>
              <a:t>Timetable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2958"/>
            <a:ext cx="10515600" cy="498443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GB" b="1" dirty="0"/>
              <a:t>Gates open and classroom doors open at 8:25 am </a:t>
            </a:r>
          </a:p>
          <a:p>
            <a:pPr marL="0" indent="0" algn="ctr">
              <a:buNone/>
            </a:pPr>
            <a:r>
              <a:rPr lang="en-GB" dirty="0"/>
              <a:t>Gates close at 8:40 am </a:t>
            </a:r>
            <a:endParaRPr lang="en-GB" dirty="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GB" b="1" dirty="0"/>
              <a:t>Registration closes at 8:40 am </a:t>
            </a:r>
            <a:endParaRPr lang="en-GB" b="1" dirty="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GB" dirty="0"/>
              <a:t>Whole school Collective Worship at 9:00 am-9:20 am</a:t>
            </a:r>
            <a:endParaRPr lang="en-GB" dirty="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GB" dirty="0"/>
              <a:t>Learning Time 9:20am – 10:45 am </a:t>
            </a:r>
            <a:endParaRPr lang="en-GB" dirty="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GB" dirty="0"/>
              <a:t>Break 10:45 am – 11.00 am </a:t>
            </a:r>
            <a:endParaRPr lang="en-GB" dirty="0"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GB" dirty="0"/>
              <a:t>Learning Time 11 am - 12:30 pm</a:t>
            </a:r>
            <a:endParaRPr lang="en-GB" dirty="0"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GB" dirty="0"/>
              <a:t>Lunch 12:30  pm – 1:25 pm</a:t>
            </a:r>
            <a:endParaRPr lang="en-GB" dirty="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GB" dirty="0"/>
              <a:t>Learning Time 1:25 pm – 3:10 pm </a:t>
            </a:r>
            <a:endParaRPr lang="en-GB" dirty="0"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GB" b="1" dirty="0"/>
              <a:t>Home Time 3:10pm</a:t>
            </a:r>
            <a:r>
              <a:rPr lang="en-GB" dirty="0"/>
              <a:t> </a:t>
            </a:r>
            <a:endParaRPr lang="en-GB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8829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0433"/>
            <a:ext cx="10515600" cy="1022717"/>
          </a:xfrm>
        </p:spPr>
        <p:txBody>
          <a:bodyPr/>
          <a:lstStyle/>
          <a:p>
            <a:pPr algn="ctr"/>
            <a:r>
              <a:rPr lang="en-GB" u="sng" dirty="0"/>
              <a:t>School Uniform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44404" y="1222009"/>
            <a:ext cx="5157787" cy="490537"/>
          </a:xfrm>
        </p:spPr>
        <p:txBody>
          <a:bodyPr/>
          <a:lstStyle/>
          <a:p>
            <a:pPr algn="ctr"/>
            <a:r>
              <a:rPr lang="en-GB" dirty="0"/>
              <a:t>School Uniform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39788" y="1712546"/>
            <a:ext cx="5157787" cy="4017963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en-GB" dirty="0"/>
              <a:t>School jumper or cardigan, grey skirts or grey trousers/shorts, and a white polo shirt.</a:t>
            </a:r>
            <a:endParaRPr lang="en-GB">
              <a:ea typeface="Calibri"/>
              <a:cs typeface="Calibri"/>
            </a:endParaRPr>
          </a:p>
          <a:p>
            <a:pPr fontAlgn="base"/>
            <a:r>
              <a:rPr lang="en-GB" dirty="0"/>
              <a:t>In the summer, girls may wear a dark red check dress.</a:t>
            </a:r>
            <a:endParaRPr lang="en-GB">
              <a:ea typeface="Calibri"/>
              <a:cs typeface="Calibri"/>
            </a:endParaRPr>
          </a:p>
          <a:p>
            <a:pPr fontAlgn="base"/>
            <a:r>
              <a:rPr lang="en-GB" dirty="0"/>
              <a:t>Shoes must be sturdy black flat school shoes – no trainers please .</a:t>
            </a:r>
            <a:endParaRPr lang="en-GB" dirty="0">
              <a:ea typeface="Calibri"/>
              <a:cs typeface="Calibri"/>
            </a:endParaRPr>
          </a:p>
          <a:p>
            <a:pPr fontAlgn="base"/>
            <a:r>
              <a:rPr lang="en-GB" dirty="0"/>
              <a:t>Socks and tights can be grey or black. </a:t>
            </a:r>
          </a:p>
          <a:p>
            <a:r>
              <a:rPr lang="en-GB" dirty="0">
                <a:ea typeface="Calibri"/>
                <a:cs typeface="Calibri"/>
              </a:rPr>
              <a:t>No jewellery (unless religious)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0" y="1222009"/>
            <a:ext cx="5183188" cy="490537"/>
          </a:xfrm>
        </p:spPr>
        <p:txBody>
          <a:bodyPr/>
          <a:lstStyle/>
          <a:p>
            <a:pPr algn="ctr"/>
            <a:r>
              <a:rPr lang="en-GB" dirty="0"/>
              <a:t>PE Kits (Wednesday)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72200" y="1712546"/>
            <a:ext cx="5779110" cy="4017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GB" dirty="0"/>
              <a:t>All children should have a plain white T-shirt, plain black shorts and a pair of trainers.</a:t>
            </a:r>
          </a:p>
          <a:p>
            <a:pPr fontAlgn="base"/>
            <a:r>
              <a:rPr lang="en-GB" dirty="0"/>
              <a:t>Warm black or grey track suit bottoms and the school jumper should be worn for outdoor games in the colder months.</a:t>
            </a:r>
          </a:p>
          <a:p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6576381" y="5041449"/>
            <a:ext cx="4963401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800" b="1" i="1" u="sng" dirty="0">
                <a:solidFill>
                  <a:srgbClr val="FF0000"/>
                </a:solidFill>
              </a:rPr>
              <a:t>Please mark your child’s uniform with their name to avoid it being lost.</a:t>
            </a:r>
          </a:p>
        </p:txBody>
      </p:sp>
    </p:spTree>
    <p:extLst>
      <p:ext uri="{BB962C8B-B14F-4D97-AF65-F5344CB8AC3E}">
        <p14:creationId xmlns:p14="http://schemas.microsoft.com/office/powerpoint/2010/main" val="112364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59069" y="300403"/>
            <a:ext cx="4208585" cy="1325563"/>
          </a:xfrm>
        </p:spPr>
        <p:txBody>
          <a:bodyPr/>
          <a:lstStyle/>
          <a:p>
            <a:pPr algn="ctr"/>
            <a:r>
              <a:rPr lang="en-GB" u="sng" dirty="0"/>
              <a:t>English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61192" y="1298942"/>
            <a:ext cx="6151685" cy="433179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I</a:t>
            </a:r>
            <a:r>
              <a:rPr lang="en-GB" sz="2200" dirty="0"/>
              <a:t>n English we focus on a range of different texts, for teaching both reading and writing skills. The children produce a variety of writing reflecting different genres. </a:t>
            </a:r>
            <a:r>
              <a:rPr lang="en-GB" sz="2200" dirty="0">
                <a:ea typeface="Calibri"/>
                <a:cs typeface="Calibri"/>
              </a:rPr>
              <a:t>We place enormous value on reading as it is foundational for all subjects. </a:t>
            </a:r>
            <a:endParaRPr lang="en-US" sz="22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GB" sz="2200" dirty="0">
                <a:ea typeface="Calibri"/>
                <a:cs typeface="Calibri"/>
              </a:rPr>
              <a:t>Children must read daily to understand vocabulary along with the purpose of writing. </a:t>
            </a:r>
            <a:r>
              <a:rPr lang="en-GB" sz="2200" u="sng" dirty="0">
                <a:ea typeface="Calibri"/>
                <a:cs typeface="Calibri"/>
              </a:rPr>
              <a:t>Some </a:t>
            </a:r>
            <a:r>
              <a:rPr lang="en-GB" sz="2200" dirty="0">
                <a:ea typeface="Calibri"/>
                <a:cs typeface="Calibri"/>
              </a:rPr>
              <a:t>books that we are looking at in Year 5 are:</a:t>
            </a:r>
            <a:endParaRPr lang="en-US" sz="2200">
              <a:ea typeface="Calibri"/>
              <a:cs typeface="Calibri"/>
            </a:endParaRPr>
          </a:p>
          <a:p>
            <a:pPr marL="457200" indent="-457200"/>
            <a:r>
              <a:rPr lang="en-GB" sz="2200" dirty="0">
                <a:ea typeface="Calibri"/>
                <a:cs typeface="Calibri"/>
              </a:rPr>
              <a:t>Beowulf</a:t>
            </a:r>
          </a:p>
          <a:p>
            <a:pPr marL="457200" indent="-457200"/>
            <a:r>
              <a:rPr lang="en-GB" sz="2200" dirty="0">
                <a:ea typeface="Calibri"/>
                <a:cs typeface="Calibri"/>
              </a:rPr>
              <a:t>Hidden Figures</a:t>
            </a:r>
          </a:p>
          <a:p>
            <a:pPr marL="457200" indent="-457200"/>
            <a:r>
              <a:rPr lang="en-GB" sz="2200" dirty="0">
                <a:ea typeface="Calibri"/>
                <a:cs typeface="Calibri"/>
              </a:rPr>
              <a:t>The Good Thieves</a:t>
            </a:r>
          </a:p>
          <a:p>
            <a:pPr marL="457200" indent="-457200"/>
            <a:r>
              <a:rPr lang="en-GB" sz="2200" dirty="0">
                <a:ea typeface="Calibri"/>
                <a:cs typeface="Calibri"/>
              </a:rPr>
              <a:t>Black and British</a:t>
            </a:r>
          </a:p>
          <a:p>
            <a:pPr marL="457200" indent="-457200"/>
            <a:r>
              <a:rPr lang="en-GB" sz="2200" dirty="0">
                <a:ea typeface="Calibri"/>
                <a:cs typeface="Calibri"/>
              </a:rPr>
              <a:t>Odyssey</a:t>
            </a:r>
          </a:p>
          <a:p>
            <a:pPr marL="457200" indent="-457200"/>
            <a:r>
              <a:rPr lang="en-GB" sz="2200" dirty="0">
                <a:ea typeface="Calibri"/>
                <a:cs typeface="Calibri"/>
              </a:rPr>
              <a:t>The story of the Titanic</a:t>
            </a:r>
          </a:p>
          <a:p>
            <a:pPr marL="457200" indent="-457200"/>
            <a:endParaRPr lang="en-GB" dirty="0">
              <a:ea typeface="Calibri"/>
              <a:cs typeface="Calibri"/>
            </a:endParaRPr>
          </a:p>
          <a:p>
            <a:pPr marL="457200" indent="-457200"/>
            <a:endParaRPr lang="en-GB" dirty="0">
              <a:ea typeface="Calibri"/>
              <a:cs typeface="Calibri"/>
            </a:endParaRPr>
          </a:p>
          <a:p>
            <a:pPr marL="0" indent="0">
              <a:buNone/>
            </a:pPr>
            <a:endParaRPr lang="en-GB" dirty="0">
              <a:ea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48" y="5626588"/>
            <a:ext cx="1948718" cy="1054101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6238142" y="564172"/>
            <a:ext cx="23447" cy="597730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6312877" y="249114"/>
            <a:ext cx="64066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u="sng" dirty="0"/>
              <a:t>Maths </a:t>
            </a:r>
          </a:p>
        </p:txBody>
      </p:sp>
      <p:sp>
        <p:nvSpPr>
          <p:cNvPr id="6" name="Rectangle 5"/>
          <p:cNvSpPr/>
          <p:nvPr/>
        </p:nvSpPr>
        <p:spPr>
          <a:xfrm>
            <a:off x="6292362" y="1294422"/>
            <a:ext cx="5734539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400" dirty="0"/>
              <a:t>We follow the </a:t>
            </a:r>
            <a:r>
              <a:rPr lang="en-GB" sz="2400" b="1" i="1" dirty="0"/>
              <a:t>White Rose</a:t>
            </a:r>
            <a:r>
              <a:rPr lang="en-GB" sz="2400" dirty="0"/>
              <a:t> scheme and the Teaching for Mastery approach .</a:t>
            </a:r>
            <a:endParaRPr lang="en-GB" sz="2400" dirty="0">
              <a:ea typeface="Calibri"/>
              <a:cs typeface="Calibri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0893" y="5273106"/>
            <a:ext cx="1438396" cy="140908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487746" y="2303435"/>
            <a:ext cx="5341510" cy="38472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400" u="sng" dirty="0"/>
              <a:t>The topics we cover:</a:t>
            </a:r>
          </a:p>
          <a:p>
            <a:pPr>
              <a:buFont typeface="Arial"/>
              <a:buChar char="•"/>
            </a:pPr>
            <a:r>
              <a:rPr lang="en-GB" sz="2000" dirty="0"/>
              <a:t>Place value up to 1 million</a:t>
            </a:r>
            <a:endParaRPr lang="en-GB" sz="2000" dirty="0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GB" sz="2000" dirty="0">
                <a:ea typeface="Calibri"/>
                <a:cs typeface="Calibri"/>
              </a:rPr>
              <a:t>Roman numerals </a:t>
            </a:r>
          </a:p>
          <a:p>
            <a:pPr>
              <a:buFont typeface="Arial"/>
              <a:buChar char="•"/>
            </a:pPr>
            <a:r>
              <a:rPr lang="en-GB" sz="2000" dirty="0">
                <a:ea typeface="Calibri"/>
                <a:cs typeface="Calibri"/>
              </a:rPr>
              <a:t>Negative numbers</a:t>
            </a:r>
            <a:endParaRPr lang="en-GB" dirty="0"/>
          </a:p>
          <a:p>
            <a:pPr>
              <a:buFont typeface="Arial"/>
              <a:buChar char="•"/>
            </a:pPr>
            <a:r>
              <a:rPr lang="en-GB" sz="2000" dirty="0">
                <a:ea typeface="Calibri"/>
                <a:cs typeface="Calibri"/>
              </a:rPr>
              <a:t>Four operations +, -, x, /</a:t>
            </a:r>
          </a:p>
          <a:p>
            <a:pPr>
              <a:buFont typeface="Arial"/>
              <a:buChar char="•"/>
            </a:pPr>
            <a:r>
              <a:rPr lang="en-GB" sz="2000" dirty="0">
                <a:ea typeface="Calibri"/>
                <a:cs typeface="Calibri"/>
              </a:rPr>
              <a:t>Fractions, Decimals and Percentages</a:t>
            </a:r>
          </a:p>
          <a:p>
            <a:pPr>
              <a:buFont typeface="Arial"/>
              <a:buChar char="•"/>
            </a:pPr>
            <a:r>
              <a:rPr lang="en-GB" sz="2000" dirty="0">
                <a:ea typeface="Calibri"/>
                <a:cs typeface="Calibri"/>
              </a:rPr>
              <a:t>Measures: length, mass, capacity, area, volume</a:t>
            </a:r>
          </a:p>
          <a:p>
            <a:pPr>
              <a:buFont typeface="Arial"/>
              <a:buChar char="•"/>
            </a:pPr>
            <a:r>
              <a:rPr lang="en-GB" sz="2000" dirty="0">
                <a:ea typeface="Calibri"/>
                <a:cs typeface="Calibri"/>
              </a:rPr>
              <a:t>Shapes: 2-D and 3-D </a:t>
            </a:r>
          </a:p>
          <a:p>
            <a:pPr>
              <a:buFont typeface="Arial"/>
              <a:buChar char="•"/>
            </a:pPr>
            <a:r>
              <a:rPr lang="en-GB" sz="2000" dirty="0">
                <a:ea typeface="Calibri"/>
                <a:cs typeface="Calibri"/>
              </a:rPr>
              <a:t>Statistics</a:t>
            </a:r>
          </a:p>
          <a:p>
            <a:pPr>
              <a:buFont typeface="Arial"/>
              <a:buChar char="•"/>
            </a:pPr>
            <a:r>
              <a:rPr lang="en-GB" sz="2000" dirty="0">
                <a:ea typeface="Calibri"/>
                <a:cs typeface="Calibri"/>
              </a:rPr>
              <a:t>Position and Direction: co-ordinates</a:t>
            </a:r>
          </a:p>
          <a:p>
            <a:pPr>
              <a:buFont typeface="Arial"/>
              <a:buChar char="•"/>
            </a:pPr>
            <a:r>
              <a:rPr lang="en-GB" sz="2000" dirty="0">
                <a:ea typeface="Calibri"/>
                <a:cs typeface="Calibri"/>
              </a:rPr>
              <a:t>Converting units of measurement</a:t>
            </a:r>
          </a:p>
          <a:p>
            <a:pPr>
              <a:buFont typeface="Arial"/>
              <a:buChar char="•"/>
            </a:pPr>
            <a:endParaRPr lang="en-GB" sz="2000" dirty="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C29E65-063D-01A3-095E-71A840E5101C}"/>
              </a:ext>
            </a:extLst>
          </p:cNvPr>
          <p:cNvSpPr txBox="1"/>
          <p:nvPr/>
        </p:nvSpPr>
        <p:spPr>
          <a:xfrm>
            <a:off x="5329930" y="102577"/>
            <a:ext cx="193105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u="sng" dirty="0">
                <a:ea typeface="Calibri"/>
                <a:cs typeface="Calibri"/>
              </a:rPr>
              <a:t>Our Curriculum</a:t>
            </a:r>
          </a:p>
        </p:txBody>
      </p:sp>
    </p:spTree>
    <p:extLst>
      <p:ext uri="{BB962C8B-B14F-4D97-AF65-F5344CB8AC3E}">
        <p14:creationId xmlns:p14="http://schemas.microsoft.com/office/powerpoint/2010/main" val="554556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0834"/>
            <a:ext cx="10515600" cy="1325563"/>
          </a:xfrm>
        </p:spPr>
        <p:txBody>
          <a:bodyPr/>
          <a:lstStyle/>
          <a:p>
            <a:pPr algn="ctr"/>
            <a:r>
              <a:rPr lang="en-GB" u="sng" dirty="0"/>
              <a:t>Religious Education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09" y="1466397"/>
            <a:ext cx="1151856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Throughout the years, the children will learn about Christianity along with all the other major religions.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2309202"/>
            <a:ext cx="4729843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Autumn 1: Christianity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Autumn 2: Christianity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Spring 1: Buddhism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Spring 2: Christianity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Summer 1: Buddhism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Summer 2:Christianity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801" y="2752110"/>
            <a:ext cx="2133600" cy="213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8230" r="19723"/>
          <a:stretch/>
        </p:blipFill>
        <p:spPr>
          <a:xfrm>
            <a:off x="9333188" y="2752982"/>
            <a:ext cx="2005734" cy="212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29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Humanities (Geography &amp; History)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24" y="1411269"/>
            <a:ext cx="11567606" cy="53099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/>
              <a:t>We follow the Kapow curriculum focusing on Geography and History. </a:t>
            </a:r>
            <a:endParaRPr lang="en-US" dirty="0"/>
          </a:p>
          <a:p>
            <a:pPr marL="0" indent="0">
              <a:buNone/>
            </a:pPr>
            <a:r>
              <a:rPr lang="en-GB" dirty="0"/>
              <a:t>Each half term we learn about a new topic. </a:t>
            </a:r>
            <a:endParaRPr lang="en-GB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/>
              <a:t>Autumn : What is life like in the Alps?</a:t>
            </a:r>
          </a:p>
          <a:p>
            <a:pPr marL="0" indent="0">
              <a:buNone/>
            </a:pPr>
            <a:r>
              <a:rPr lang="en-GB" sz="2400" dirty="0"/>
              <a:t>	   : Were the Vikings raiders, traders or something else?</a:t>
            </a:r>
          </a:p>
          <a:p>
            <a:pPr marL="0" indent="0">
              <a:buNone/>
            </a:pPr>
            <a:r>
              <a:rPr lang="en-GB" sz="2400" dirty="0"/>
              <a:t>Spring     : Why do oceans matter?</a:t>
            </a:r>
          </a:p>
          <a:p>
            <a:pPr marL="0" indent="0">
              <a:buNone/>
            </a:pPr>
            <a:r>
              <a:rPr lang="en-GB" sz="2400" dirty="0"/>
              <a:t>                 : What was life like in Tudor England?</a:t>
            </a:r>
          </a:p>
          <a:p>
            <a:pPr marL="0" indent="0">
              <a:buNone/>
            </a:pPr>
            <a:r>
              <a:rPr lang="en-GB" sz="2400" dirty="0"/>
              <a:t>Summer  : Would you like to live in a desert?</a:t>
            </a:r>
          </a:p>
          <a:p>
            <a:pPr marL="0" indent="0">
              <a:buNone/>
            </a:pPr>
            <a:r>
              <a:rPr lang="en-GB" sz="2400" dirty="0"/>
              <a:t>                  : What is the legacy of the ancient Greek civilisation?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2022" y="3042259"/>
            <a:ext cx="1830878" cy="10210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2022" y="4203018"/>
            <a:ext cx="1830878" cy="10229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2021" y="5414897"/>
            <a:ext cx="1852321" cy="10274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0860" y="2547673"/>
            <a:ext cx="1537341" cy="8596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4342" y="3943643"/>
            <a:ext cx="1613859" cy="9156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0859" y="5577840"/>
            <a:ext cx="1763933" cy="98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414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Science in Year 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06625"/>
            <a:ext cx="10515600" cy="4351338"/>
          </a:xfrm>
        </p:spPr>
        <p:txBody>
          <a:bodyPr anchor="ctr"/>
          <a:lstStyle/>
          <a:p>
            <a:r>
              <a:rPr lang="en-GB" dirty="0"/>
              <a:t> Materials: Mixtures and separation</a:t>
            </a:r>
          </a:p>
          <a:p>
            <a:r>
              <a:rPr lang="en-GB" dirty="0"/>
              <a:t> Materials: Properties and changes</a:t>
            </a:r>
            <a:endParaRPr lang="en-GB">
              <a:ea typeface="Calibri"/>
              <a:cs typeface="Calibri"/>
            </a:endParaRPr>
          </a:p>
          <a:p>
            <a:r>
              <a:rPr lang="en-GB" dirty="0"/>
              <a:t> Forces and space: Earth and space </a:t>
            </a:r>
            <a:endParaRPr lang="en-GB" dirty="0">
              <a:ea typeface="Calibri"/>
              <a:cs typeface="Calibri"/>
            </a:endParaRPr>
          </a:p>
          <a:p>
            <a:r>
              <a:rPr lang="en-GB" dirty="0"/>
              <a:t> Living things: Life cycles and reproduction</a:t>
            </a:r>
            <a:endParaRPr lang="en-GB" dirty="0">
              <a:ea typeface="Calibri"/>
              <a:cs typeface="Calibri"/>
            </a:endParaRPr>
          </a:p>
          <a:p>
            <a:r>
              <a:rPr lang="en-GB" dirty="0"/>
              <a:t> Forces and space: Unbalanced forces</a:t>
            </a:r>
          </a:p>
          <a:p>
            <a:r>
              <a:rPr lang="en-GB" dirty="0"/>
              <a:t> Animals: Human timeline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71EC3D-1B39-5100-0447-93B9AFFCEDDF}"/>
              </a:ext>
            </a:extLst>
          </p:cNvPr>
          <p:cNvSpPr txBox="1"/>
          <p:nvPr/>
        </p:nvSpPr>
        <p:spPr>
          <a:xfrm>
            <a:off x="2676770" y="1494692"/>
            <a:ext cx="683846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b="0" i="0" u="none" strike="noStrike" baseline="0" dirty="0">
                <a:solidFill>
                  <a:srgbClr val="C00000"/>
                </a:solidFill>
                <a:latin typeface="Calibri"/>
                <a:ea typeface="Segoe UI"/>
                <a:cs typeface="Segoe UI"/>
              </a:rPr>
              <a:t>We follow the Kapow curriculum</a:t>
            </a:r>
            <a:r>
              <a:rPr lang="en-GB" sz="2800" dirty="0">
                <a:solidFill>
                  <a:srgbClr val="C00000"/>
                </a:solidFill>
                <a:latin typeface="Calibri"/>
                <a:ea typeface="Segoe UI"/>
                <a:cs typeface="Segoe UI"/>
              </a:rPr>
              <a:t> </a:t>
            </a:r>
            <a:r>
              <a:rPr lang="en-GB" sz="2800" b="0" i="0" u="none" strike="noStrike" baseline="0" dirty="0">
                <a:solidFill>
                  <a:srgbClr val="C00000"/>
                </a:solidFill>
                <a:latin typeface="Calibri"/>
                <a:ea typeface="Segoe UI"/>
                <a:cs typeface="Segoe UI"/>
              </a:rPr>
              <a:t>in </a:t>
            </a:r>
            <a:r>
              <a:rPr lang="en-GB" sz="2800" dirty="0">
                <a:solidFill>
                  <a:srgbClr val="C00000"/>
                </a:solidFill>
                <a:latin typeface="Calibri"/>
                <a:ea typeface="Segoe UI"/>
                <a:cs typeface="Segoe UI"/>
              </a:rPr>
              <a:t>Science:</a:t>
            </a:r>
            <a:endParaRPr lang="en-US" sz="2800" b="0" i="0">
              <a:solidFill>
                <a:srgbClr val="C00000"/>
              </a:solidFill>
              <a:latin typeface="Calibri"/>
              <a:ea typeface="Segoe UI"/>
              <a:cs typeface="Segoe UI"/>
            </a:endParaRPr>
          </a:p>
          <a:p>
            <a:pPr algn="l" rtl="0"/>
            <a:endParaRPr lang="en-GB" sz="2800" b="0" i="0" dirty="0">
              <a:solidFill>
                <a:srgbClr val="000000"/>
              </a:solidFill>
              <a:latin typeface="Calibri"/>
              <a:ea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680957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Our broader curriculum offer: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0122" y="2105026"/>
            <a:ext cx="2201986" cy="5706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dirty="0"/>
              <a:t> Spanish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579" y="3048977"/>
            <a:ext cx="2116994" cy="154549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E4F18A-B6F6-29F7-C56A-1EC6F19CCCE0}"/>
              </a:ext>
            </a:extLst>
          </p:cNvPr>
          <p:cNvSpPr txBox="1">
            <a:spLocks/>
          </p:cNvSpPr>
          <p:nvPr/>
        </p:nvSpPr>
        <p:spPr>
          <a:xfrm>
            <a:off x="4536829" y="2101118"/>
            <a:ext cx="2201986" cy="5706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dirty="0"/>
              <a:t> PE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F0531-0316-8A3C-40AD-0E39CF7C3162}"/>
              </a:ext>
            </a:extLst>
          </p:cNvPr>
          <p:cNvSpPr txBox="1">
            <a:spLocks/>
          </p:cNvSpPr>
          <p:nvPr/>
        </p:nvSpPr>
        <p:spPr>
          <a:xfrm>
            <a:off x="2334845" y="2106980"/>
            <a:ext cx="2201986" cy="5706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dirty="0"/>
              <a:t> Music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1E2730A-1DE5-25CB-D2AC-002B5926DBDA}"/>
              </a:ext>
            </a:extLst>
          </p:cNvPr>
          <p:cNvSpPr txBox="1">
            <a:spLocks/>
          </p:cNvSpPr>
          <p:nvPr/>
        </p:nvSpPr>
        <p:spPr>
          <a:xfrm>
            <a:off x="132860" y="2103072"/>
            <a:ext cx="2201986" cy="5706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/>
              <a:t>Art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E1B0BC6-BC7E-045D-2399-FD5D2458D1C1}"/>
              </a:ext>
            </a:extLst>
          </p:cNvPr>
          <p:cNvSpPr txBox="1">
            <a:spLocks/>
          </p:cNvSpPr>
          <p:nvPr/>
        </p:nvSpPr>
        <p:spPr>
          <a:xfrm>
            <a:off x="6471137" y="2101118"/>
            <a:ext cx="2201986" cy="57064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dirty="0"/>
              <a:t> PSHE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8EDA6F-AD19-ED83-D0C1-5F436910A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46" y="2971067"/>
            <a:ext cx="3200400" cy="16192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5A51FD-3326-7855-87DC-5A46D58C4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4816231"/>
            <a:ext cx="1066800" cy="1524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B3956F0-2281-D8CB-3DF8-09AB5D9A8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560" y="2970457"/>
            <a:ext cx="2494573" cy="16204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CE4F52-9E96-C5D2-B3AB-2D62980A77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4529" y="4820260"/>
            <a:ext cx="2498480" cy="153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65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999FD-C553-D538-8694-579A8A652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DEDFC-EA97-B3E6-7D58-B477103C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433"/>
            <a:ext cx="10515600" cy="1325563"/>
          </a:xfrm>
        </p:spPr>
        <p:txBody>
          <a:bodyPr/>
          <a:lstStyle/>
          <a:p>
            <a:pPr algn="ctr"/>
            <a:r>
              <a:rPr lang="en-GB" u="sng" dirty="0"/>
              <a:t>Home Learning: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294B62C-B4EF-1B8A-DE1B-75FCA17CCEBC}"/>
              </a:ext>
            </a:extLst>
          </p:cNvPr>
          <p:cNvSpPr txBox="1">
            <a:spLocks/>
          </p:cNvSpPr>
          <p:nvPr/>
        </p:nvSpPr>
        <p:spPr>
          <a:xfrm>
            <a:off x="2223475" y="1555994"/>
            <a:ext cx="8854831" cy="412664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GB" dirty="0"/>
              <a:t>Home learning tasks </a:t>
            </a:r>
            <a:r>
              <a:rPr lang="en-GB" b="1" dirty="0"/>
              <a:t>go out on Tuesdays</a:t>
            </a:r>
            <a:endParaRPr lang="en-US" b="1">
              <a:ea typeface="Calibri" panose="020F0502020204030204"/>
              <a:cs typeface="Calibri" panose="020F0502020204030204"/>
            </a:endParaRPr>
          </a:p>
          <a:p>
            <a:pPr marL="457200" indent="-457200"/>
            <a:r>
              <a:rPr lang="en-GB" dirty="0">
                <a:ea typeface="Calibri" panose="020F0502020204030204"/>
                <a:cs typeface="Calibri" panose="020F0502020204030204"/>
              </a:rPr>
              <a:t>They should be brought back to school, </a:t>
            </a:r>
            <a:r>
              <a:rPr lang="en-GB" b="1" dirty="0">
                <a:ea typeface="Calibri" panose="020F0502020204030204"/>
                <a:cs typeface="Calibri" panose="020F0502020204030204"/>
              </a:rPr>
              <a:t>completed</a:t>
            </a:r>
            <a:r>
              <a:rPr lang="en-GB" dirty="0">
                <a:ea typeface="Calibri" panose="020F0502020204030204"/>
                <a:cs typeface="Calibri" panose="020F0502020204030204"/>
              </a:rPr>
              <a:t>, the </a:t>
            </a:r>
            <a:r>
              <a:rPr lang="en-GB" b="1" dirty="0">
                <a:ea typeface="Calibri" panose="020F0502020204030204"/>
                <a:cs typeface="Calibri" panose="020F0502020204030204"/>
              </a:rPr>
              <a:t>following Monday</a:t>
            </a:r>
          </a:p>
          <a:p>
            <a:pPr marL="457200" indent="-457200"/>
            <a:r>
              <a:rPr lang="en-GB" dirty="0">
                <a:ea typeface="Calibri" panose="020F0502020204030204"/>
                <a:cs typeface="Calibri" panose="020F0502020204030204"/>
              </a:rPr>
              <a:t>The home learning tasks will consist of:</a:t>
            </a:r>
          </a:p>
          <a:p>
            <a:pPr marL="0" indent="0">
              <a:buNone/>
            </a:pPr>
            <a:r>
              <a:rPr lang="en-GB" dirty="0">
                <a:ea typeface="Calibri" panose="020F0502020204030204"/>
                <a:cs typeface="Calibri" panose="020F0502020204030204"/>
              </a:rPr>
              <a:t>   - a </a:t>
            </a:r>
            <a:r>
              <a:rPr lang="en-GB" b="1" dirty="0">
                <a:ea typeface="Calibri" panose="020F0502020204030204"/>
                <a:cs typeface="Calibri" panose="020F0502020204030204"/>
              </a:rPr>
              <a:t>Maths worksheet</a:t>
            </a:r>
            <a:r>
              <a:rPr lang="en-GB" dirty="0">
                <a:ea typeface="Calibri" panose="020F0502020204030204"/>
                <a:cs typeface="Calibri" panose="020F0502020204030204"/>
              </a:rPr>
              <a:t> practising the skills they are learning that week</a:t>
            </a:r>
          </a:p>
          <a:p>
            <a:pPr marL="0" indent="0">
              <a:buNone/>
            </a:pPr>
            <a:r>
              <a:rPr lang="en-GB" dirty="0">
                <a:ea typeface="Calibri" panose="020F0502020204030204"/>
                <a:cs typeface="Calibri" panose="020F0502020204030204"/>
              </a:rPr>
              <a:t>   - a </a:t>
            </a:r>
            <a:r>
              <a:rPr lang="en-GB" b="1" dirty="0">
                <a:ea typeface="Calibri" panose="020F0502020204030204"/>
                <a:cs typeface="Calibri" panose="020F0502020204030204"/>
              </a:rPr>
              <a:t>reading comprehension</a:t>
            </a:r>
          </a:p>
          <a:p>
            <a:pPr marL="0" indent="0">
              <a:buNone/>
            </a:pPr>
            <a:r>
              <a:rPr lang="en-GB" dirty="0">
                <a:ea typeface="Calibri" panose="020F0502020204030204"/>
                <a:cs typeface="Calibri" panose="020F0502020204030204"/>
              </a:rPr>
              <a:t>   - </a:t>
            </a:r>
            <a:r>
              <a:rPr lang="en-GB" b="1" dirty="0">
                <a:ea typeface="Calibri" panose="020F0502020204030204"/>
                <a:cs typeface="Calibri" panose="020F0502020204030204"/>
              </a:rPr>
              <a:t>spelling words</a:t>
            </a:r>
          </a:p>
          <a:p>
            <a:pPr marL="457200" indent="-457200"/>
            <a:r>
              <a:rPr lang="en-GB" dirty="0">
                <a:ea typeface="Calibri" panose="020F0502020204030204"/>
                <a:cs typeface="Calibri" panose="020F0502020204030204"/>
              </a:rPr>
              <a:t>A </a:t>
            </a:r>
            <a:r>
              <a:rPr lang="en-GB" b="1" dirty="0">
                <a:ea typeface="Calibri" panose="020F0502020204030204"/>
                <a:cs typeface="Calibri" panose="020F0502020204030204"/>
              </a:rPr>
              <a:t>topic-based project</a:t>
            </a:r>
            <a:r>
              <a:rPr lang="en-GB" dirty="0">
                <a:ea typeface="Calibri" panose="020F0502020204030204"/>
                <a:cs typeface="Calibri" panose="020F0502020204030204"/>
              </a:rPr>
              <a:t> for each half-term</a:t>
            </a:r>
          </a:p>
          <a:p>
            <a:pPr marL="457200" indent="-457200"/>
            <a:r>
              <a:rPr lang="en-GB" b="1" dirty="0">
                <a:ea typeface="Calibri" panose="020F0502020204030204"/>
                <a:cs typeface="Calibri" panose="020F0502020204030204"/>
              </a:rPr>
              <a:t>Daily reading </a:t>
            </a:r>
            <a:r>
              <a:rPr lang="en-GB" dirty="0">
                <a:ea typeface="Calibri" panose="020F0502020204030204"/>
                <a:cs typeface="Calibri" panose="020F0502020204030204"/>
              </a:rPr>
              <a:t>– for at least 30 minutes per day. This would be recorded in a reading record (we are awaiting the order)</a:t>
            </a:r>
          </a:p>
          <a:p>
            <a:pPr marL="457200" indent="-457200"/>
            <a:r>
              <a:rPr lang="en-GB" dirty="0">
                <a:ea typeface="Calibri"/>
                <a:cs typeface="Calibri"/>
              </a:rPr>
              <a:t>Times Tables Rockstar – online maths platform (log-ins to go out shortly)</a:t>
            </a:r>
          </a:p>
        </p:txBody>
      </p:sp>
    </p:spTree>
    <p:extLst>
      <p:ext uri="{BB962C8B-B14F-4D97-AF65-F5344CB8AC3E}">
        <p14:creationId xmlns:p14="http://schemas.microsoft.com/office/powerpoint/2010/main" val="3862714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601a6f-db83-4b60-9c85-575872af6010">
      <Terms xmlns="http://schemas.microsoft.com/office/infopath/2007/PartnerControls"/>
    </lcf76f155ced4ddcb4097134ff3c332f>
    <TaxCatchAll xmlns="d7a22503-b78a-438a-be64-ebb85822787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F8906D0FAB3A4FBE3377C8DDBA9D9A" ma:contentTypeVersion="14" ma:contentTypeDescription="Create a new document." ma:contentTypeScope="" ma:versionID="498ffebe91371746e196645739d710d8">
  <xsd:schema xmlns:xsd="http://www.w3.org/2001/XMLSchema" xmlns:xs="http://www.w3.org/2001/XMLSchema" xmlns:p="http://schemas.microsoft.com/office/2006/metadata/properties" xmlns:ns2="3e601a6f-db83-4b60-9c85-575872af6010" xmlns:ns3="d7a22503-b78a-438a-be64-ebb858227871" targetNamespace="http://schemas.microsoft.com/office/2006/metadata/properties" ma:root="true" ma:fieldsID="518a061240d9b5abc63f178c13021170" ns2:_="" ns3:_="">
    <xsd:import namespace="3e601a6f-db83-4b60-9c85-575872af6010"/>
    <xsd:import namespace="d7a22503-b78a-438a-be64-ebb8582278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01a6f-db83-4b60-9c85-575872af60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ff95da9-7c86-4579-9279-96b66d82e9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a22503-b78a-438a-be64-ebb85822787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4f4d32c-fc11-44df-9d82-04ebcdf8e6f1}" ma:internalName="TaxCatchAll" ma:showField="CatchAllData" ma:web="d7a22503-b78a-438a-be64-ebb8582278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8F2AFE-29E9-4947-8B71-90A57E4F8F21}">
  <ds:schemaRefs>
    <ds:schemaRef ds:uri="http://schemas.microsoft.com/office/2006/metadata/properties"/>
    <ds:schemaRef ds:uri="http://schemas.microsoft.com/office/infopath/2007/PartnerControls"/>
    <ds:schemaRef ds:uri="3e601a6f-db83-4b60-9c85-575872af6010"/>
    <ds:schemaRef ds:uri="d7a22503-b78a-438a-be64-ebb858227871"/>
  </ds:schemaRefs>
</ds:datastoreItem>
</file>

<file path=customXml/itemProps2.xml><?xml version="1.0" encoding="utf-8"?>
<ds:datastoreItem xmlns:ds="http://schemas.openxmlformats.org/officeDocument/2006/customXml" ds:itemID="{0959B31F-223B-460A-8348-69FB936E42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BB9423-80F9-4085-89DD-A0484A2E5A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601a6f-db83-4b60-9c85-575872af6010"/>
    <ds:schemaRef ds:uri="d7a22503-b78a-438a-be64-ebb8582278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495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Welcome to Year 5</vt:lpstr>
      <vt:lpstr>School Vision, Values &amp; Behaviour Expectation</vt:lpstr>
      <vt:lpstr>Timetable</vt:lpstr>
      <vt:lpstr>School Uniform</vt:lpstr>
      <vt:lpstr>English</vt:lpstr>
      <vt:lpstr>Religious Education </vt:lpstr>
      <vt:lpstr>Humanities (Geography &amp; History)</vt:lpstr>
      <vt:lpstr>Science in Year 5 </vt:lpstr>
      <vt:lpstr>Our broader curriculum offer:</vt:lpstr>
      <vt:lpstr>Home Learning:</vt:lpstr>
    </vt:vector>
  </TitlesOfParts>
  <Company>The Minster Juniors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3</dc:title>
  <dc:creator>Maiurei Sivachelvam</dc:creator>
  <cp:lastModifiedBy>Kareen Hewitt</cp:lastModifiedBy>
  <cp:revision>373</cp:revision>
  <dcterms:created xsi:type="dcterms:W3CDTF">2022-07-04T12:59:50Z</dcterms:created>
  <dcterms:modified xsi:type="dcterms:W3CDTF">2026-10-01T08:18:23Z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0x01010022F8906D0FAB3A4FBE3377C8DDBA9D9A</vt:lpwstr>
  </property>
  <property fmtid="{D5CDD505-2E9C-101B-9397-08002B2CF9AE}" pid="3" name="MediaServiceImageTags">
    <vt:lpwstr/>
  </property>
</Properties>
</file>